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5" r:id="rId2"/>
  </p:sldMasterIdLst>
  <p:notesMasterIdLst>
    <p:notesMasterId r:id="rId33"/>
  </p:notesMasterIdLst>
  <p:handoutMasterIdLst>
    <p:handoutMasterId r:id="rId34"/>
  </p:handoutMasterIdLst>
  <p:sldIdLst>
    <p:sldId id="256" r:id="rId3"/>
    <p:sldId id="268" r:id="rId4"/>
    <p:sldId id="316" r:id="rId5"/>
    <p:sldId id="317" r:id="rId6"/>
    <p:sldId id="302" r:id="rId7"/>
    <p:sldId id="315" r:id="rId8"/>
    <p:sldId id="288" r:id="rId9"/>
    <p:sldId id="312" r:id="rId10"/>
    <p:sldId id="292" r:id="rId11"/>
    <p:sldId id="297" r:id="rId12"/>
    <p:sldId id="290" r:id="rId13"/>
    <p:sldId id="293" r:id="rId14"/>
    <p:sldId id="299" r:id="rId15"/>
    <p:sldId id="300" r:id="rId16"/>
    <p:sldId id="301" r:id="rId17"/>
    <p:sldId id="291" r:id="rId18"/>
    <p:sldId id="307" r:id="rId19"/>
    <p:sldId id="308" r:id="rId20"/>
    <p:sldId id="305" r:id="rId21"/>
    <p:sldId id="295" r:id="rId22"/>
    <p:sldId id="294" r:id="rId23"/>
    <p:sldId id="303" r:id="rId24"/>
    <p:sldId id="314" r:id="rId25"/>
    <p:sldId id="304" r:id="rId26"/>
    <p:sldId id="298" r:id="rId27"/>
    <p:sldId id="306" r:id="rId28"/>
    <p:sldId id="310" r:id="rId29"/>
    <p:sldId id="311" r:id="rId30"/>
    <p:sldId id="296" r:id="rId31"/>
    <p:sldId id="266" r:id="rId32"/>
  </p:sldIdLst>
  <p:sldSz cx="12192000" cy="6858000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08E1EEE-E056-4E64-9AE2-875FDDC47C9F}">
          <p14:sldIdLst>
            <p14:sldId id="256"/>
            <p14:sldId id="268"/>
            <p14:sldId id="316"/>
            <p14:sldId id="317"/>
            <p14:sldId id="302"/>
            <p14:sldId id="315"/>
            <p14:sldId id="288"/>
            <p14:sldId id="312"/>
            <p14:sldId id="292"/>
            <p14:sldId id="297"/>
            <p14:sldId id="290"/>
            <p14:sldId id="293"/>
            <p14:sldId id="299"/>
            <p14:sldId id="300"/>
            <p14:sldId id="301"/>
            <p14:sldId id="291"/>
            <p14:sldId id="307"/>
            <p14:sldId id="308"/>
            <p14:sldId id="305"/>
            <p14:sldId id="295"/>
            <p14:sldId id="294"/>
            <p14:sldId id="303"/>
            <p14:sldId id="314"/>
            <p14:sldId id="304"/>
            <p14:sldId id="298"/>
            <p14:sldId id="306"/>
            <p14:sldId id="310"/>
            <p14:sldId id="311"/>
            <p14:sldId id="296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A5A8"/>
    <a:srgbClr val="627272"/>
    <a:srgbClr val="3E7090"/>
    <a:srgbClr val="BDA07D"/>
    <a:srgbClr val="FFFF00"/>
    <a:srgbClr val="685135"/>
    <a:srgbClr val="F5F9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796DA2-0BEE-4DAF-8385-27A325948013}" v="1257" dt="2023-07-26T21:42:48.096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927" autoAdjust="0"/>
    <p:restoredTop sz="94879" autoAdjust="0"/>
  </p:normalViewPr>
  <p:slideViewPr>
    <p:cSldViewPr snapToGrid="0">
      <p:cViewPr varScale="1">
        <p:scale>
          <a:sx n="70" d="100"/>
          <a:sy n="70" d="100"/>
        </p:scale>
        <p:origin x="282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8592"/>
    </p:cViewPr>
  </p:sorterViewPr>
  <p:notesViewPr>
    <p:cSldViewPr snapToGrid="0">
      <p:cViewPr varScale="1">
        <p:scale>
          <a:sx n="65" d="100"/>
          <a:sy n="65" d="100"/>
        </p:scale>
        <p:origin x="3154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ynthia Sharon" userId="347b8aeb95836f70" providerId="LiveId" clId="{6B796DA2-0BEE-4DAF-8385-27A325948013}"/>
    <pc:docChg chg="undo custSel addSld delSld modSld sldOrd modMainMaster delSection modSection modNotesMaster modHandout">
      <pc:chgData name="Cynthia Sharon" userId="347b8aeb95836f70" providerId="LiveId" clId="{6B796DA2-0BEE-4DAF-8385-27A325948013}" dt="2023-08-16T02:58:44.292" v="5566" actId="20577"/>
      <pc:docMkLst>
        <pc:docMk/>
      </pc:docMkLst>
      <pc:sldChg chg="addSp delSp modSp mod">
        <pc:chgData name="Cynthia Sharon" userId="347b8aeb95836f70" providerId="LiveId" clId="{6B796DA2-0BEE-4DAF-8385-27A325948013}" dt="2023-07-26T21:42:48.096" v="5422"/>
        <pc:sldMkLst>
          <pc:docMk/>
          <pc:sldMk cId="972569183" sldId="256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972569183" sldId="256"/>
            <ac:spMk id="4" creationId="{A3D64C50-A740-468A-8AB6-F949358D80A6}"/>
          </ac:spMkLst>
        </pc:spChg>
        <pc:spChg chg="mod">
          <ac:chgData name="Cynthia Sharon" userId="347b8aeb95836f70" providerId="LiveId" clId="{6B796DA2-0BEE-4DAF-8385-27A325948013}" dt="2023-07-25T00:00:15.726" v="51" actId="20577"/>
          <ac:spMkLst>
            <pc:docMk/>
            <pc:sldMk cId="972569183" sldId="256"/>
            <ac:spMk id="5" creationId="{28F94A06-38B8-4C8F-ABF0-FB763704D01F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972569183" sldId="256"/>
            <ac:spMk id="16" creationId="{A37C1019-D992-06C7-BBAF-C153A2F43F0D}"/>
          </ac:spMkLst>
        </pc:spChg>
        <pc:picChg chg="del mod">
          <ac:chgData name="Cynthia Sharon" userId="347b8aeb95836f70" providerId="LiveId" clId="{6B796DA2-0BEE-4DAF-8385-27A325948013}" dt="2023-07-25T15:42:15.151" v="1407" actId="21"/>
          <ac:picMkLst>
            <pc:docMk/>
            <pc:sldMk cId="972569183" sldId="256"/>
            <ac:picMk id="2" creationId="{3C2778E3-846A-0B4A-C943-057D78642B4C}"/>
          </ac:picMkLst>
        </pc:picChg>
        <pc:picChg chg="add del">
          <ac:chgData name="Cynthia Sharon" userId="347b8aeb95836f70" providerId="LiveId" clId="{6B796DA2-0BEE-4DAF-8385-27A325948013}" dt="2023-07-25T15:42:11.889" v="1406" actId="22"/>
          <ac:picMkLst>
            <pc:docMk/>
            <pc:sldMk cId="972569183" sldId="256"/>
            <ac:picMk id="9" creationId="{C2167341-B9E5-24A5-49D0-6ABD745067B2}"/>
          </ac:picMkLst>
        </pc:picChg>
        <pc:picChg chg="add del mod modCrop">
          <ac:chgData name="Cynthia Sharon" userId="347b8aeb95836f70" providerId="LiveId" clId="{6B796DA2-0BEE-4DAF-8385-27A325948013}" dt="2023-07-25T15:43:36.881" v="1417" actId="21"/>
          <ac:picMkLst>
            <pc:docMk/>
            <pc:sldMk cId="972569183" sldId="256"/>
            <ac:picMk id="11" creationId="{7B9C1B8D-4F44-DCA5-2654-7F04518E92F8}"/>
          </ac:picMkLst>
        </pc:picChg>
      </pc:sldChg>
      <pc:sldChg chg="addSp delSp modSp mod">
        <pc:chgData name="Cynthia Sharon" userId="347b8aeb95836f70" providerId="LiveId" clId="{6B796DA2-0BEE-4DAF-8385-27A325948013}" dt="2023-07-26T21:42:48.096" v="5422"/>
        <pc:sldMkLst>
          <pc:docMk/>
          <pc:sldMk cId="3764395250" sldId="266"/>
        </pc:sldMkLst>
        <pc:spChg chg="add mod">
          <ac:chgData name="Cynthia Sharon" userId="347b8aeb95836f70" providerId="LiveId" clId="{6B796DA2-0BEE-4DAF-8385-27A325948013}" dt="2023-07-25T00:02:51.599" v="272" actId="21"/>
          <ac:spMkLst>
            <pc:docMk/>
            <pc:sldMk cId="3764395250" sldId="266"/>
            <ac:spMk id="3" creationId="{BA6A6292-57B9-DBEB-70AF-0FCF4380DB1A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764395250" sldId="266"/>
            <ac:spMk id="5" creationId="{01AFBEB7-A9AF-468F-820B-D9077A7D0BA1}"/>
          </ac:spMkLst>
        </pc:spChg>
        <pc:spChg chg="mod">
          <ac:chgData name="Cynthia Sharon" userId="347b8aeb95836f70" providerId="LiveId" clId="{6B796DA2-0BEE-4DAF-8385-27A325948013}" dt="2023-07-25T15:58:54.615" v="1833" actId="21"/>
          <ac:spMkLst>
            <pc:docMk/>
            <pc:sldMk cId="3764395250" sldId="266"/>
            <ac:spMk id="21" creationId="{432416A3-39EF-4CBE-943D-C79C22FDDC4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764395250" sldId="266"/>
            <ac:spMk id="23" creationId="{0E769AD8-E32B-4302-A770-0424AC0A2A3A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764395250" sldId="266"/>
            <ac:spMk id="24" creationId="{B127C79B-F024-434C-825D-15CEE80923F4}"/>
          </ac:spMkLst>
        </pc:spChg>
        <pc:spChg chg="mod">
          <ac:chgData name="Cynthia Sharon" userId="347b8aeb95836f70" providerId="LiveId" clId="{6B796DA2-0BEE-4DAF-8385-27A325948013}" dt="2023-07-25T00:02:37.204" v="257" actId="20577"/>
          <ac:spMkLst>
            <pc:docMk/>
            <pc:sldMk cId="3764395250" sldId="266"/>
            <ac:spMk id="25" creationId="{1F231637-753A-4454-98CA-FD968C0D940C}"/>
          </ac:spMkLst>
        </pc:sp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3764395250" sldId="266"/>
            <ac:picMk id="6" creationId="{1AF22E73-C911-2197-3F2A-F88C2847AF88}"/>
          </ac:picMkLst>
        </pc:picChg>
        <pc:picChg chg="del">
          <ac:chgData name="Cynthia Sharon" userId="347b8aeb95836f70" providerId="LiveId" clId="{6B796DA2-0BEE-4DAF-8385-27A325948013}" dt="2023-07-25T00:02:51.599" v="272" actId="21"/>
          <ac:picMkLst>
            <pc:docMk/>
            <pc:sldMk cId="3764395250" sldId="266"/>
            <ac:picMk id="46" creationId="{07696DB9-B6E4-3DC5-536D-21255BF1C787}"/>
          </ac:picMkLst>
        </pc:picChg>
      </pc:sldChg>
      <pc:sldChg chg="modSp mod">
        <pc:chgData name="Cynthia Sharon" userId="347b8aeb95836f70" providerId="LiveId" clId="{6B796DA2-0BEE-4DAF-8385-27A325948013}" dt="2023-07-26T21:42:48.096" v="5422"/>
        <pc:sldMkLst>
          <pc:docMk/>
          <pc:sldMk cId="1321790359" sldId="268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321790359" sldId="268"/>
            <ac:spMk id="6" creationId="{3F856148-3910-0BC3-79A0-D0A794C6D523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321790359" sldId="268"/>
            <ac:spMk id="8" creationId="{36E72FF0-3C0E-499A-8DA6-324675513B3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321790359" sldId="268"/>
            <ac:spMk id="13" creationId="{3FF25CCA-018A-1153-1372-19266697C573}"/>
          </ac:spMkLst>
        </pc:spChg>
        <pc:picChg chg="mod modCrop">
          <ac:chgData name="Cynthia Sharon" userId="347b8aeb95836f70" providerId="LiveId" clId="{6B796DA2-0BEE-4DAF-8385-27A325948013}" dt="2023-07-26T21:42:48.096" v="5422"/>
          <ac:picMkLst>
            <pc:docMk/>
            <pc:sldMk cId="1321790359" sldId="268"/>
            <ac:picMk id="3" creationId="{681D26EB-89B4-D5A8-FD06-2E639DF900F2}"/>
          </ac:picMkLst>
        </pc:picChg>
        <pc:picChg chg="mod modCrop">
          <ac:chgData name="Cynthia Sharon" userId="347b8aeb95836f70" providerId="LiveId" clId="{6B796DA2-0BEE-4DAF-8385-27A325948013}" dt="2023-07-26T21:42:48.096" v="5422"/>
          <ac:picMkLst>
            <pc:docMk/>
            <pc:sldMk cId="1321790359" sldId="268"/>
            <ac:picMk id="9" creationId="{B11B9B60-F63F-224F-C6BC-6D60E488579C}"/>
          </ac:picMkLst>
        </pc:picChg>
      </pc:sldChg>
      <pc:sldChg chg="addSp delSp modSp mod ord">
        <pc:chgData name="Cynthia Sharon" userId="347b8aeb95836f70" providerId="LiveId" clId="{6B796DA2-0BEE-4DAF-8385-27A325948013}" dt="2023-07-26T21:42:48.096" v="5422"/>
        <pc:sldMkLst>
          <pc:docMk/>
          <pc:sldMk cId="1072002752" sldId="288"/>
        </pc:sldMkLst>
        <pc:spChg chg="del">
          <ac:chgData name="Cynthia Sharon" userId="347b8aeb95836f70" providerId="LiveId" clId="{6B796DA2-0BEE-4DAF-8385-27A325948013}" dt="2023-07-25T16:13:52.671" v="1921" actId="21"/>
          <ac:spMkLst>
            <pc:docMk/>
            <pc:sldMk cId="1072002752" sldId="288"/>
            <ac:spMk id="14" creationId="{D9036395-3643-4D4E-95D7-0B29D19C01DB}"/>
          </ac:spMkLst>
        </pc:spChg>
        <pc:spChg chg="del">
          <ac:chgData name="Cynthia Sharon" userId="347b8aeb95836f70" providerId="LiveId" clId="{6B796DA2-0BEE-4DAF-8385-27A325948013}" dt="2023-07-25T16:13:52.671" v="1921" actId="21"/>
          <ac:spMkLst>
            <pc:docMk/>
            <pc:sldMk cId="1072002752" sldId="288"/>
            <ac:spMk id="15" creationId="{99BE8D49-F053-400B-ADDC-743712E28E1D}"/>
          </ac:spMkLst>
        </pc:spChg>
        <pc:spChg chg="del">
          <ac:chgData name="Cynthia Sharon" userId="347b8aeb95836f70" providerId="LiveId" clId="{6B796DA2-0BEE-4DAF-8385-27A325948013}" dt="2023-07-25T16:13:52.671" v="1921" actId="21"/>
          <ac:spMkLst>
            <pc:docMk/>
            <pc:sldMk cId="1072002752" sldId="288"/>
            <ac:spMk id="17" creationId="{AE59AABC-71C8-470C-A122-9A1E2B97CB7A}"/>
          </ac:spMkLst>
        </pc:spChg>
        <pc:spChg chg="del">
          <ac:chgData name="Cynthia Sharon" userId="347b8aeb95836f70" providerId="LiveId" clId="{6B796DA2-0BEE-4DAF-8385-27A325948013}" dt="2023-07-25T16:13:52.671" v="1921" actId="21"/>
          <ac:spMkLst>
            <pc:docMk/>
            <pc:sldMk cId="1072002752" sldId="288"/>
            <ac:spMk id="18" creationId="{E96617D7-0697-4087-A9EF-D77EB2564E83}"/>
          </ac:spMkLst>
        </pc:spChg>
        <pc:spChg chg="add del mod">
          <ac:chgData name="Cynthia Sharon" userId="347b8aeb95836f70" providerId="LiveId" clId="{6B796DA2-0BEE-4DAF-8385-27A325948013}" dt="2023-07-25T16:13:57.973" v="1922" actId="21"/>
          <ac:spMkLst>
            <pc:docMk/>
            <pc:sldMk cId="1072002752" sldId="288"/>
            <ac:spMk id="20" creationId="{D93CF635-2484-8485-E223-F5EA52798AD1}"/>
          </ac:spMkLst>
        </pc:spChg>
        <pc:spChg chg="add del mod">
          <ac:chgData name="Cynthia Sharon" userId="347b8aeb95836f70" providerId="LiveId" clId="{6B796DA2-0BEE-4DAF-8385-27A325948013}" dt="2023-07-25T16:13:57.973" v="1922" actId="21"/>
          <ac:spMkLst>
            <pc:docMk/>
            <pc:sldMk cId="1072002752" sldId="288"/>
            <ac:spMk id="22" creationId="{7DC63196-0ED8-8E73-2463-8A25BA34E5A5}"/>
          </ac:spMkLst>
        </pc:spChg>
        <pc:spChg chg="del">
          <ac:chgData name="Cynthia Sharon" userId="347b8aeb95836f70" providerId="LiveId" clId="{6B796DA2-0BEE-4DAF-8385-27A325948013}" dt="2023-07-25T16:13:52.671" v="1921" actId="21"/>
          <ac:spMkLst>
            <pc:docMk/>
            <pc:sldMk cId="1072002752" sldId="288"/>
            <ac:spMk id="24" creationId="{1A2623C5-D11D-478D-89FB-08576F6F146C}"/>
          </ac:spMkLst>
        </pc:spChg>
        <pc:spChg chg="del">
          <ac:chgData name="Cynthia Sharon" userId="347b8aeb95836f70" providerId="LiveId" clId="{6B796DA2-0BEE-4DAF-8385-27A325948013}" dt="2023-07-25T16:13:52.671" v="1921" actId="21"/>
          <ac:spMkLst>
            <pc:docMk/>
            <pc:sldMk cId="1072002752" sldId="288"/>
            <ac:spMk id="25" creationId="{786ED0BB-76F0-475B-B4E0-105C68BFC78E}"/>
          </ac:spMkLst>
        </pc:spChg>
        <pc:spChg chg="add del mod">
          <ac:chgData name="Cynthia Sharon" userId="347b8aeb95836f70" providerId="LiveId" clId="{6B796DA2-0BEE-4DAF-8385-27A325948013}" dt="2023-07-25T16:13:57.973" v="1922" actId="21"/>
          <ac:spMkLst>
            <pc:docMk/>
            <pc:sldMk cId="1072002752" sldId="288"/>
            <ac:spMk id="26" creationId="{6DF4900A-6051-B123-6773-4FA32AFFD8F5}"/>
          </ac:spMkLst>
        </pc:spChg>
        <pc:spChg chg="add del mod">
          <ac:chgData name="Cynthia Sharon" userId="347b8aeb95836f70" providerId="LiveId" clId="{6B796DA2-0BEE-4DAF-8385-27A325948013}" dt="2023-07-25T16:13:57.973" v="1922" actId="21"/>
          <ac:spMkLst>
            <pc:docMk/>
            <pc:sldMk cId="1072002752" sldId="288"/>
            <ac:spMk id="28" creationId="{0A3B7AA4-2BEC-CA7D-21FF-3C4B76A2DDCB}"/>
          </ac:spMkLst>
        </pc:spChg>
        <pc:spChg chg="del">
          <ac:chgData name="Cynthia Sharon" userId="347b8aeb95836f70" providerId="LiveId" clId="{6B796DA2-0BEE-4DAF-8385-27A325948013}" dt="2023-07-25T16:13:52.671" v="1921" actId="21"/>
          <ac:spMkLst>
            <pc:docMk/>
            <pc:sldMk cId="1072002752" sldId="288"/>
            <ac:spMk id="452" creationId="{F19E982D-B925-47A0-88B5-D505D511F1C4}"/>
          </ac:spMkLst>
        </pc:spChg>
        <pc:spChg chg="del">
          <ac:chgData name="Cynthia Sharon" userId="347b8aeb95836f70" providerId="LiveId" clId="{6B796DA2-0BEE-4DAF-8385-27A325948013}" dt="2023-07-25T16:13:52.671" v="1921" actId="21"/>
          <ac:spMkLst>
            <pc:docMk/>
            <pc:sldMk cId="1072002752" sldId="288"/>
            <ac:spMk id="453" creationId="{BB4D6FAB-7EF5-4645-A4C7-8D5C849CACAD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072002752" sldId="288"/>
            <ac:spMk id="559" creationId="{0DE1AE44-1E98-4843-AABC-CB5A884AA739}"/>
          </ac:spMkLst>
        </pc:spChg>
        <pc:picChg chg="add mod">
          <ac:chgData name="Cynthia Sharon" userId="347b8aeb95836f70" providerId="LiveId" clId="{6B796DA2-0BEE-4DAF-8385-27A325948013}" dt="2023-07-26T21:42:48.096" v="5422"/>
          <ac:picMkLst>
            <pc:docMk/>
            <pc:sldMk cId="1072002752" sldId="288"/>
            <ac:picMk id="2" creationId="{98A86B2B-FDA0-D06C-BE5C-ACA67B770397}"/>
          </ac:picMkLst>
        </pc:picChg>
        <pc:picChg chg="add del mod modCrop">
          <ac:chgData name="Cynthia Sharon" userId="347b8aeb95836f70" providerId="LiveId" clId="{6B796DA2-0BEE-4DAF-8385-27A325948013}" dt="2023-07-26T20:17:46.395" v="4603" actId="21"/>
          <ac:picMkLst>
            <pc:docMk/>
            <pc:sldMk cId="1072002752" sldId="288"/>
            <ac:picMk id="29" creationId="{922D9A76-9320-4496-D37B-3FE963725FD3}"/>
          </ac:picMkLst>
        </pc:picChg>
      </pc:sldChg>
      <pc:sldChg chg="addSp delSp modSp mod ord">
        <pc:chgData name="Cynthia Sharon" userId="347b8aeb95836f70" providerId="LiveId" clId="{6B796DA2-0BEE-4DAF-8385-27A325948013}" dt="2023-07-26T21:42:48.096" v="5422"/>
        <pc:sldMkLst>
          <pc:docMk/>
          <pc:sldMk cId="3450879276" sldId="290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450879276" sldId="290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450879276" sldId="290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450879276" sldId="290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450879276" sldId="290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450879276" sldId="290"/>
            <ac:spMk id="6" creationId="{571A4F89-8EF1-A7C3-54FA-9E40873D9122}"/>
          </ac:spMkLst>
        </pc:spChg>
        <pc:spChg chg="del mod">
          <ac:chgData name="Cynthia Sharon" userId="347b8aeb95836f70" providerId="LiveId" clId="{6B796DA2-0BEE-4DAF-8385-27A325948013}" dt="2023-07-25T22:10:57.724" v="2784" actId="21"/>
          <ac:spMkLst>
            <pc:docMk/>
            <pc:sldMk cId="3450879276" sldId="290"/>
            <ac:spMk id="11" creationId="{17AA31E9-E090-CE4B-B6DE-DB374A06E649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450879276" sldId="290"/>
            <ac:spMk id="14" creationId="{B5882009-D1B8-0DCD-E06F-002809FC2276}"/>
          </ac:spMkLst>
        </pc:spChg>
        <pc:picChg chg="del mod">
          <ac:chgData name="Cynthia Sharon" userId="347b8aeb95836f70" providerId="LiveId" clId="{6B796DA2-0BEE-4DAF-8385-27A325948013}" dt="2023-07-25T22:10:54.384" v="2783" actId="21"/>
          <ac:picMkLst>
            <pc:docMk/>
            <pc:sldMk cId="3450879276" sldId="290"/>
            <ac:picMk id="10" creationId="{9A892B98-7664-2745-B933-EB40AE66BD48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3450879276" sldId="290"/>
            <ac:picMk id="13" creationId="{55E7CD21-B65D-41C4-F3E6-83BACD34B3BF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3450879276" sldId="290"/>
            <ac:picMk id="16" creationId="{AE503B9C-FA74-3D6B-1834-E0A4E6DFB71E}"/>
          </ac:picMkLst>
        </pc:picChg>
      </pc:sldChg>
      <pc:sldChg chg="addSp delSp modSp mod ord">
        <pc:chgData name="Cynthia Sharon" userId="347b8aeb95836f70" providerId="LiveId" clId="{6B796DA2-0BEE-4DAF-8385-27A325948013}" dt="2023-07-26T21:42:48.096" v="5422"/>
        <pc:sldMkLst>
          <pc:docMk/>
          <pc:sldMk cId="1845515533" sldId="291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845515533" sldId="291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845515533" sldId="291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845515533" sldId="291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845515533" sldId="291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845515533" sldId="291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845515533" sldId="291"/>
            <ac:spMk id="9" creationId="{6A1B736B-9DB2-21E7-AEF4-381B7A294B1E}"/>
          </ac:spMkLst>
        </pc:spChg>
        <pc:spChg chg="del">
          <ac:chgData name="Cynthia Sharon" userId="347b8aeb95836f70" providerId="LiveId" clId="{6B796DA2-0BEE-4DAF-8385-27A325948013}" dt="2023-07-25T22:34:32.553" v="2820" actId="21"/>
          <ac:spMkLst>
            <pc:docMk/>
            <pc:sldMk cId="1845515533" sldId="291"/>
            <ac:spMk id="11" creationId="{17AA31E9-E090-CE4B-B6DE-DB374A06E649}"/>
          </ac:spMkLst>
        </pc:spChg>
        <pc:picChg chg="del">
          <ac:chgData name="Cynthia Sharon" userId="347b8aeb95836f70" providerId="LiveId" clId="{6B796DA2-0BEE-4DAF-8385-27A325948013}" dt="2023-07-25T22:34:29.874" v="2819" actId="21"/>
          <ac:picMkLst>
            <pc:docMk/>
            <pc:sldMk cId="1845515533" sldId="291"/>
            <ac:picMk id="8" creationId="{5209DF11-7D36-3CE6-B219-B83A5D2FF41E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1845515533" sldId="291"/>
            <ac:picMk id="14" creationId="{0AD770FE-2B20-A6EA-F366-AFFA0D137630}"/>
          </ac:picMkLst>
        </pc:picChg>
      </pc:sldChg>
      <pc:sldChg chg="modSp mod">
        <pc:chgData name="Cynthia Sharon" userId="347b8aeb95836f70" providerId="LiveId" clId="{6B796DA2-0BEE-4DAF-8385-27A325948013}" dt="2023-07-26T21:42:48.096" v="5422"/>
        <pc:sldMkLst>
          <pc:docMk/>
          <pc:sldMk cId="1078594743" sldId="292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078594743" sldId="292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078594743" sldId="292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078594743" sldId="292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078594743" sldId="292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078594743" sldId="292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078594743" sldId="292"/>
            <ac:spMk id="18" creationId="{CB82CA5E-ED77-6ABE-9D26-A459C36C5AE6}"/>
          </ac:spMkLst>
        </pc:sp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1078594743" sldId="292"/>
            <ac:picMk id="12" creationId="{27DD60B6-81D8-26DE-F45D-DA245A781707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1078594743" sldId="292"/>
            <ac:picMk id="17" creationId="{88C8C347-7B24-0A79-8CC2-2CA1BF68049C}"/>
          </ac:picMkLst>
        </pc:picChg>
      </pc:sldChg>
      <pc:sldChg chg="modSp mod">
        <pc:chgData name="Cynthia Sharon" userId="347b8aeb95836f70" providerId="LiveId" clId="{6B796DA2-0BEE-4DAF-8385-27A325948013}" dt="2023-07-26T21:42:48.096" v="5422"/>
        <pc:sldMkLst>
          <pc:docMk/>
          <pc:sldMk cId="2789822419" sldId="293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789822419" sldId="293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789822419" sldId="293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789822419" sldId="293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789822419" sldId="293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789822419" sldId="293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789822419" sldId="293"/>
            <ac:spMk id="11" creationId="{AD4D52C9-2D28-B457-8549-C4B87802A44D}"/>
          </ac:spMkLst>
        </pc:sp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2789822419" sldId="293"/>
            <ac:picMk id="8" creationId="{64181B0C-98A4-5468-FD13-15CE67877FB7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2789822419" sldId="293"/>
            <ac:picMk id="10" creationId="{E2BAA1C1-E64F-ABED-75AA-E5B7CE51B8BC}"/>
          </ac:picMkLst>
        </pc:picChg>
      </pc:sldChg>
      <pc:sldChg chg="modSp mod">
        <pc:chgData name="Cynthia Sharon" userId="347b8aeb95836f70" providerId="LiveId" clId="{6B796DA2-0BEE-4DAF-8385-27A325948013}" dt="2023-07-26T21:42:48.096" v="5422"/>
        <pc:sldMkLst>
          <pc:docMk/>
          <pc:sldMk cId="3396638076" sldId="294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396638076" sldId="294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396638076" sldId="294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396638076" sldId="294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396638076" sldId="294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396638076" sldId="294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396638076" sldId="294"/>
            <ac:spMk id="13" creationId="{5B496446-9E93-9182-E86E-780C7F3A0EDA}"/>
          </ac:spMkLst>
        </pc:sp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3396638076" sldId="294"/>
            <ac:picMk id="9" creationId="{AB076371-EFE9-08BD-550B-5E4AB575C59D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3396638076" sldId="294"/>
            <ac:picMk id="12" creationId="{8DE3B5E4-2274-37AB-206F-55234152BC28}"/>
          </ac:picMkLst>
        </pc:picChg>
      </pc:sldChg>
      <pc:sldChg chg="modSp mod">
        <pc:chgData name="Cynthia Sharon" userId="347b8aeb95836f70" providerId="LiveId" clId="{6B796DA2-0BEE-4DAF-8385-27A325948013}" dt="2023-08-16T02:58:44.292" v="5566" actId="20577"/>
        <pc:sldMkLst>
          <pc:docMk/>
          <pc:sldMk cId="1187080990" sldId="295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187080990" sldId="295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187080990" sldId="295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8-16T02:58:44.292" v="5566" actId="20577"/>
          <ac:spMkLst>
            <pc:docMk/>
            <pc:sldMk cId="1187080990" sldId="295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187080990" sldId="295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8-16T02:58:36.780" v="5559" actId="27636"/>
          <ac:spMkLst>
            <pc:docMk/>
            <pc:sldMk cId="1187080990" sldId="295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187080990" sldId="295"/>
            <ac:spMk id="14" creationId="{22B9CDBA-712C-CA46-E333-7671A0AC3782}"/>
          </ac:spMkLst>
        </pc:spChg>
        <pc:picChg chg="mod modCrop">
          <ac:chgData name="Cynthia Sharon" userId="347b8aeb95836f70" providerId="LiveId" clId="{6B796DA2-0BEE-4DAF-8385-27A325948013}" dt="2023-07-26T21:42:48.096" v="5422"/>
          <ac:picMkLst>
            <pc:docMk/>
            <pc:sldMk cId="1187080990" sldId="295"/>
            <ac:picMk id="11" creationId="{25ADA69A-F833-C3C2-A885-944268DE3B87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1187080990" sldId="295"/>
            <ac:picMk id="13" creationId="{D88CF277-105B-C0E8-B73E-02520C3B497D}"/>
          </ac:picMkLst>
        </pc:picChg>
      </pc:sldChg>
      <pc:sldChg chg="modSp mod ord">
        <pc:chgData name="Cynthia Sharon" userId="347b8aeb95836f70" providerId="LiveId" clId="{6B796DA2-0BEE-4DAF-8385-27A325948013}" dt="2023-07-26T21:42:48.096" v="5422"/>
        <pc:sldMkLst>
          <pc:docMk/>
          <pc:sldMk cId="4089428434" sldId="296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089428434" sldId="296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089428434" sldId="296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089428434" sldId="296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089428434" sldId="296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089428434" sldId="296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089428434" sldId="296"/>
            <ac:spMk id="13" creationId="{9E636FDF-57A7-798F-CEF2-72EA4A2462DA}"/>
          </ac:spMkLst>
        </pc:sp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4089428434" sldId="296"/>
            <ac:picMk id="8" creationId="{FBBD744A-AA8F-C0A5-5371-FAA833506089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4089428434" sldId="296"/>
            <ac:picMk id="11" creationId="{E0DAE741-7DE7-25F0-BDB5-8D846A6193E0}"/>
          </ac:picMkLst>
        </pc:picChg>
      </pc:sldChg>
      <pc:sldChg chg="modSp mod">
        <pc:chgData name="Cynthia Sharon" userId="347b8aeb95836f70" providerId="LiveId" clId="{6B796DA2-0BEE-4DAF-8385-27A325948013}" dt="2023-07-26T21:42:48.096" v="5422"/>
        <pc:sldMkLst>
          <pc:docMk/>
          <pc:sldMk cId="2412291815" sldId="297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412291815" sldId="297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412291815" sldId="297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412291815" sldId="297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412291815" sldId="297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412291815" sldId="297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412291815" sldId="297"/>
            <ac:spMk id="9" creationId="{5A8C705F-F912-E600-001B-B3016FED907A}"/>
          </ac:spMkLst>
        </pc:sp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2412291815" sldId="297"/>
            <ac:picMk id="8" creationId="{94D20BED-CBE1-97B5-8C83-0E8AC0C120F8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2412291815" sldId="297"/>
            <ac:picMk id="12" creationId="{27DD60B6-81D8-26DE-F45D-DA245A781707}"/>
          </ac:picMkLst>
        </pc:picChg>
      </pc:sldChg>
      <pc:sldChg chg="addSp delSp modSp mod">
        <pc:chgData name="Cynthia Sharon" userId="347b8aeb95836f70" providerId="LiveId" clId="{6B796DA2-0BEE-4DAF-8385-27A325948013}" dt="2023-07-26T21:42:48.096" v="5422"/>
        <pc:sldMkLst>
          <pc:docMk/>
          <pc:sldMk cId="3047969496" sldId="298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047969496" sldId="298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047969496" sldId="298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047969496" sldId="298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047969496" sldId="298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047969496" sldId="298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047969496" sldId="298"/>
            <ac:spMk id="13" creationId="{71BF4357-25B4-B1C5-845B-17D31D96F1BD}"/>
          </ac:spMkLst>
        </pc:spChg>
        <pc:picChg chg="del mod">
          <ac:chgData name="Cynthia Sharon" userId="347b8aeb95836f70" providerId="LiveId" clId="{6B796DA2-0BEE-4DAF-8385-27A325948013}" dt="2023-07-25T00:06:26.207" v="282" actId="21"/>
          <ac:picMkLst>
            <pc:docMk/>
            <pc:sldMk cId="3047969496" sldId="298"/>
            <ac:picMk id="8" creationId="{FBBD744A-AA8F-C0A5-5371-FAA833506089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3047969496" sldId="298"/>
            <ac:picMk id="9" creationId="{29CB72ED-084C-E71E-430C-05FBE05BD014}"/>
          </ac:picMkLst>
        </pc:picChg>
        <pc:picChg chg="del">
          <ac:chgData name="Cynthia Sharon" userId="347b8aeb95836f70" providerId="LiveId" clId="{6B796DA2-0BEE-4DAF-8385-27A325948013}" dt="2023-07-25T00:06:26.207" v="282" actId="21"/>
          <ac:picMkLst>
            <pc:docMk/>
            <pc:sldMk cId="3047969496" sldId="298"/>
            <ac:picMk id="11" creationId="{E0DAE741-7DE7-25F0-BDB5-8D846A6193E0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3047969496" sldId="298"/>
            <ac:picMk id="12" creationId="{217CCF96-84CD-9B31-C55F-29714516E594}"/>
          </ac:picMkLst>
        </pc:picChg>
      </pc:sldChg>
      <pc:sldChg chg="modSp mod ord">
        <pc:chgData name="Cynthia Sharon" userId="347b8aeb95836f70" providerId="LiveId" clId="{6B796DA2-0BEE-4DAF-8385-27A325948013}" dt="2023-07-26T21:42:48.096" v="5422"/>
        <pc:sldMkLst>
          <pc:docMk/>
          <pc:sldMk cId="1546507899" sldId="299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546507899" sldId="299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546507899" sldId="299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546507899" sldId="299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546507899" sldId="299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546507899" sldId="299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546507899" sldId="299"/>
            <ac:spMk id="13" creationId="{6E3DBBFA-E37A-D2DF-00B9-A86B6B1C6C98}"/>
          </ac:spMkLst>
        </pc:spChg>
        <pc:picChg chg="mod ord">
          <ac:chgData name="Cynthia Sharon" userId="347b8aeb95836f70" providerId="LiveId" clId="{6B796DA2-0BEE-4DAF-8385-27A325948013}" dt="2023-07-26T21:42:48.096" v="5422"/>
          <ac:picMkLst>
            <pc:docMk/>
            <pc:sldMk cId="1546507899" sldId="299"/>
            <ac:picMk id="9" creationId="{D8EE148D-7F15-E681-37E3-C68A4F6539CE}"/>
          </ac:picMkLst>
        </pc:picChg>
        <pc:picChg chg="mod modCrop">
          <ac:chgData name="Cynthia Sharon" userId="347b8aeb95836f70" providerId="LiveId" clId="{6B796DA2-0BEE-4DAF-8385-27A325948013}" dt="2023-07-26T21:42:48.096" v="5422"/>
          <ac:picMkLst>
            <pc:docMk/>
            <pc:sldMk cId="1546507899" sldId="299"/>
            <ac:picMk id="12" creationId="{7644ECFD-9FC9-F4A0-D14B-B3112728C9B6}"/>
          </ac:picMkLst>
        </pc:picChg>
      </pc:sldChg>
      <pc:sldChg chg="modSp mod ord">
        <pc:chgData name="Cynthia Sharon" userId="347b8aeb95836f70" providerId="LiveId" clId="{6B796DA2-0BEE-4DAF-8385-27A325948013}" dt="2023-07-26T21:42:48.096" v="5422"/>
        <pc:sldMkLst>
          <pc:docMk/>
          <pc:sldMk cId="4171257373" sldId="300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171257373" sldId="300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171257373" sldId="300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171257373" sldId="300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171257373" sldId="300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171257373" sldId="300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171257373" sldId="300"/>
            <ac:spMk id="13" creationId="{398396CC-16C2-E119-90E0-A3EBB2C90384}"/>
          </ac:spMkLst>
        </pc:sp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4171257373" sldId="300"/>
            <ac:picMk id="8" creationId="{40DC83C3-447E-0B4B-2454-F3EB5DA3A157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4171257373" sldId="300"/>
            <ac:picMk id="11" creationId="{EC4FE8CD-5C4C-3E91-455A-42DC146591EB}"/>
          </ac:picMkLst>
        </pc:picChg>
      </pc:sldChg>
      <pc:sldChg chg="modSp mod ord">
        <pc:chgData name="Cynthia Sharon" userId="347b8aeb95836f70" providerId="LiveId" clId="{6B796DA2-0BEE-4DAF-8385-27A325948013}" dt="2023-07-26T21:42:48.096" v="5422"/>
        <pc:sldMkLst>
          <pc:docMk/>
          <pc:sldMk cId="2215612344" sldId="301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215612344" sldId="301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215612344" sldId="301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215612344" sldId="301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215612344" sldId="301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215612344" sldId="301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215612344" sldId="301"/>
            <ac:spMk id="13" creationId="{C5957B23-5B3F-AA8D-2A29-98D3F61E6473}"/>
          </ac:spMkLst>
        </pc:sp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2215612344" sldId="301"/>
            <ac:picMk id="9" creationId="{CE029BC6-C720-21A4-4A93-9AE730410D39}"/>
          </ac:picMkLst>
        </pc:picChg>
        <pc:picChg chg="mod">
          <ac:chgData name="Cynthia Sharon" userId="347b8aeb95836f70" providerId="LiveId" clId="{6B796DA2-0BEE-4DAF-8385-27A325948013}" dt="2023-07-26T21:42:48.096" v="5422"/>
          <ac:picMkLst>
            <pc:docMk/>
            <pc:sldMk cId="2215612344" sldId="301"/>
            <ac:picMk id="12" creationId="{FE0960E1-BED1-4DBE-0420-61A5E6B746CB}"/>
          </ac:picMkLst>
        </pc:picChg>
      </pc:sldChg>
      <pc:sldChg chg="addSp delSp modSp mod">
        <pc:chgData name="Cynthia Sharon" userId="347b8aeb95836f70" providerId="LiveId" clId="{6B796DA2-0BEE-4DAF-8385-27A325948013}" dt="2023-07-27T21:34:14.980" v="5527" actId="20577"/>
        <pc:sldMkLst>
          <pc:docMk/>
          <pc:sldMk cId="3822174182" sldId="302"/>
        </pc:sldMkLst>
        <pc:spChg chg="mod">
          <ac:chgData name="Cynthia Sharon" userId="347b8aeb95836f70" providerId="LiveId" clId="{6B796DA2-0BEE-4DAF-8385-27A325948013}" dt="2023-07-27T21:34:14.980" v="5527" actId="20577"/>
          <ac:spMkLst>
            <pc:docMk/>
            <pc:sldMk cId="3822174182" sldId="302"/>
            <ac:spMk id="3" creationId="{2F404094-7C8D-9DBF-DECC-011A1ECF264C}"/>
          </ac:spMkLst>
        </pc:spChg>
        <pc:spChg chg="mod">
          <ac:chgData name="Cynthia Sharon" userId="347b8aeb95836f70" providerId="LiveId" clId="{6B796DA2-0BEE-4DAF-8385-27A325948013}" dt="2023-07-27T21:33:11.348" v="5440" actId="20577"/>
          <ac:spMkLst>
            <pc:docMk/>
            <pc:sldMk cId="3822174182" sldId="302"/>
            <ac:spMk id="4" creationId="{A3D64C50-A740-468A-8AB6-F949358D80A6}"/>
          </ac:spMkLst>
        </pc:spChg>
        <pc:spChg chg="del">
          <ac:chgData name="Cynthia Sharon" userId="347b8aeb95836f70" providerId="LiveId" clId="{6B796DA2-0BEE-4DAF-8385-27A325948013}" dt="2023-07-26T21:41:12.260" v="5323" actId="21"/>
          <ac:spMkLst>
            <pc:docMk/>
            <pc:sldMk cId="3822174182" sldId="302"/>
            <ac:spMk id="5" creationId="{28F94A06-38B8-4C8F-ABF0-FB763704D01F}"/>
          </ac:spMkLst>
        </pc:spChg>
        <pc:spChg chg="add del mod">
          <ac:chgData name="Cynthia Sharon" userId="347b8aeb95836f70" providerId="LiveId" clId="{6B796DA2-0BEE-4DAF-8385-27A325948013}" dt="2023-07-26T21:41:15.904" v="5324" actId="21"/>
          <ac:spMkLst>
            <pc:docMk/>
            <pc:sldMk cId="3822174182" sldId="302"/>
            <ac:spMk id="6" creationId="{6BE7D319-DB2D-7C7B-D8F3-7AD1EFEC14CC}"/>
          </ac:spMkLst>
        </pc:spChg>
        <pc:spChg chg="add del">
          <ac:chgData name="Cynthia Sharon" userId="347b8aeb95836f70" providerId="LiveId" clId="{6B796DA2-0BEE-4DAF-8385-27A325948013}" dt="2023-07-25T15:53:26.590" v="1616" actId="21"/>
          <ac:spMkLst>
            <pc:docMk/>
            <pc:sldMk cId="3822174182" sldId="302"/>
            <ac:spMk id="16" creationId="{A37C1019-D992-06C7-BBAF-C153A2F43F0D}"/>
          </ac:spMkLst>
        </pc:spChg>
      </pc:sldChg>
      <pc:sldChg chg="modSp mod">
        <pc:chgData name="Cynthia Sharon" userId="347b8aeb95836f70" providerId="LiveId" clId="{6B796DA2-0BEE-4DAF-8385-27A325948013}" dt="2023-07-26T21:42:48.096" v="5422"/>
        <pc:sldMkLst>
          <pc:docMk/>
          <pc:sldMk cId="4075392006" sldId="303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075392006" sldId="303"/>
            <ac:spMk id="3" creationId="{2F404094-7C8D-9DBF-DECC-011A1ECF264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075392006" sldId="303"/>
            <ac:spMk id="4" creationId="{A3D64C50-A740-468A-8AB6-F949358D80A6}"/>
          </ac:spMkLst>
        </pc:spChg>
      </pc:sldChg>
      <pc:sldChg chg="addSp delSp modSp add mod ord">
        <pc:chgData name="Cynthia Sharon" userId="347b8aeb95836f70" providerId="LiveId" clId="{6B796DA2-0BEE-4DAF-8385-27A325948013}" dt="2023-07-26T21:42:48.096" v="5422"/>
        <pc:sldMkLst>
          <pc:docMk/>
          <pc:sldMk cId="647108091" sldId="304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647108091" sldId="304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647108091" sldId="304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647108091" sldId="304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647108091" sldId="304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647108091" sldId="304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647108091" sldId="304"/>
            <ac:spMk id="13" creationId="{A775D185-D30C-89F7-FFE1-2ECCB5761E36}"/>
          </ac:spMkLst>
        </pc:sp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647108091" sldId="304"/>
            <ac:picMk id="8" creationId="{CC796789-8F05-39C4-0C51-2014B2954AF1}"/>
          </ac:picMkLst>
        </pc:picChg>
        <pc:picChg chg="del">
          <ac:chgData name="Cynthia Sharon" userId="347b8aeb95836f70" providerId="LiveId" clId="{6B796DA2-0BEE-4DAF-8385-27A325948013}" dt="2023-07-25T14:58:35.569" v="727" actId="21"/>
          <ac:picMkLst>
            <pc:docMk/>
            <pc:sldMk cId="647108091" sldId="304"/>
            <ac:picMk id="9" creationId="{29CB72ED-084C-E71E-430C-05FBE05BD014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647108091" sldId="304"/>
            <ac:picMk id="11" creationId="{3D530677-26F6-20A5-319B-A0B509E0219C}"/>
          </ac:picMkLst>
        </pc:picChg>
        <pc:picChg chg="del">
          <ac:chgData name="Cynthia Sharon" userId="347b8aeb95836f70" providerId="LiveId" clId="{6B796DA2-0BEE-4DAF-8385-27A325948013}" dt="2023-07-25T14:57:18.101" v="681" actId="21"/>
          <ac:picMkLst>
            <pc:docMk/>
            <pc:sldMk cId="647108091" sldId="304"/>
            <ac:picMk id="12" creationId="{217CCF96-84CD-9B31-C55F-29714516E594}"/>
          </ac:picMkLst>
        </pc:picChg>
      </pc:sldChg>
      <pc:sldChg chg="addSp delSp modSp add mod ord">
        <pc:chgData name="Cynthia Sharon" userId="347b8aeb95836f70" providerId="LiveId" clId="{6B796DA2-0BEE-4DAF-8385-27A325948013}" dt="2023-07-26T21:42:48.096" v="5422"/>
        <pc:sldMkLst>
          <pc:docMk/>
          <pc:sldMk cId="4215364891" sldId="305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15364891" sldId="305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15364891" sldId="305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15364891" sldId="305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15364891" sldId="305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15364891" sldId="305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15364891" sldId="305"/>
            <ac:spMk id="13" creationId="{55F42C31-B9EE-BF79-D25E-E73CE9E77805}"/>
          </ac:spMkLst>
        </pc:sp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4215364891" sldId="305"/>
            <ac:picMk id="8" creationId="{08689E08-448E-FB68-DA66-668ADEE69144}"/>
          </ac:picMkLst>
        </pc:picChg>
        <pc:picChg chg="del">
          <ac:chgData name="Cynthia Sharon" userId="347b8aeb95836f70" providerId="LiveId" clId="{6B796DA2-0BEE-4DAF-8385-27A325948013}" dt="2023-07-25T15:02:40.626" v="770" actId="21"/>
          <ac:picMkLst>
            <pc:docMk/>
            <pc:sldMk cId="4215364891" sldId="305"/>
            <ac:picMk id="9" creationId="{AB076371-EFE9-08BD-550B-5E4AB575C59D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4215364891" sldId="305"/>
            <ac:picMk id="11" creationId="{E46EDB2E-4618-C9DB-7304-9A8141CDBC12}"/>
          </ac:picMkLst>
        </pc:picChg>
        <pc:picChg chg="del">
          <ac:chgData name="Cynthia Sharon" userId="347b8aeb95836f70" providerId="LiveId" clId="{6B796DA2-0BEE-4DAF-8385-27A325948013}" dt="2023-07-25T15:03:00.005" v="772" actId="21"/>
          <ac:picMkLst>
            <pc:docMk/>
            <pc:sldMk cId="4215364891" sldId="305"/>
            <ac:picMk id="12" creationId="{8DE3B5E4-2274-37AB-206F-55234152BC28}"/>
          </ac:picMkLst>
        </pc:picChg>
      </pc:sldChg>
      <pc:sldChg chg="addSp delSp modSp add mod">
        <pc:chgData name="Cynthia Sharon" userId="347b8aeb95836f70" providerId="LiveId" clId="{6B796DA2-0BEE-4DAF-8385-27A325948013}" dt="2023-07-26T21:42:48.096" v="5422"/>
        <pc:sldMkLst>
          <pc:docMk/>
          <pc:sldMk cId="3246239886" sldId="306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246239886" sldId="306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246239886" sldId="306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246239886" sldId="306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246239886" sldId="306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246239886" sldId="306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246239886" sldId="306"/>
            <ac:spMk id="13" creationId="{4A0FDBB5-4B96-FD1A-00D3-D1C1158B7AF6}"/>
          </ac:spMkLst>
        </pc:spChg>
        <pc:picChg chg="del">
          <ac:chgData name="Cynthia Sharon" userId="347b8aeb95836f70" providerId="LiveId" clId="{6B796DA2-0BEE-4DAF-8385-27A325948013}" dt="2023-07-25T15:11:29.835" v="936" actId="21"/>
          <ac:picMkLst>
            <pc:docMk/>
            <pc:sldMk cId="3246239886" sldId="306"/>
            <ac:picMk id="8" creationId="{CC796789-8F05-39C4-0C51-2014B2954AF1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3246239886" sldId="306"/>
            <ac:picMk id="9" creationId="{365096EF-CD0C-BE4F-5219-31D29687D961}"/>
          </ac:picMkLst>
        </pc:picChg>
        <pc:picChg chg="del">
          <ac:chgData name="Cynthia Sharon" userId="347b8aeb95836f70" providerId="LiveId" clId="{6B796DA2-0BEE-4DAF-8385-27A325948013}" dt="2023-07-25T15:08:53.334" v="882" actId="21"/>
          <ac:picMkLst>
            <pc:docMk/>
            <pc:sldMk cId="3246239886" sldId="306"/>
            <ac:picMk id="11" creationId="{3D530677-26F6-20A5-319B-A0B509E0219C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3246239886" sldId="306"/>
            <ac:picMk id="12" creationId="{BD4CFB9B-F86A-9F05-2009-78E8468C0805}"/>
          </ac:picMkLst>
        </pc:picChg>
      </pc:sldChg>
      <pc:sldChg chg="addSp delSp modSp add mod">
        <pc:chgData name="Cynthia Sharon" userId="347b8aeb95836f70" providerId="LiveId" clId="{6B796DA2-0BEE-4DAF-8385-27A325948013}" dt="2023-07-26T21:42:48.096" v="5422"/>
        <pc:sldMkLst>
          <pc:docMk/>
          <pc:sldMk cId="4226905532" sldId="307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26905532" sldId="307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26905532" sldId="307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26905532" sldId="307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26905532" sldId="307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26905532" sldId="307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4226905532" sldId="307"/>
            <ac:spMk id="13" creationId="{4B47E31D-0A33-033B-865C-FCABF938EA6E}"/>
          </ac:spMkLst>
        </pc:spChg>
        <pc:picChg chg="del">
          <ac:chgData name="Cynthia Sharon" userId="347b8aeb95836f70" providerId="LiveId" clId="{6B796DA2-0BEE-4DAF-8385-27A325948013}" dt="2023-07-25T15:16:24.049" v="948" actId="21"/>
          <ac:picMkLst>
            <pc:docMk/>
            <pc:sldMk cId="4226905532" sldId="307"/>
            <ac:picMk id="8" creationId="{64181B0C-98A4-5468-FD13-15CE67877FB7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4226905532" sldId="307"/>
            <ac:picMk id="9" creationId="{58426DF9-0A4E-A9B1-5F3E-B7E327057C8F}"/>
          </ac:picMkLst>
        </pc:picChg>
        <pc:picChg chg="del">
          <ac:chgData name="Cynthia Sharon" userId="347b8aeb95836f70" providerId="LiveId" clId="{6B796DA2-0BEE-4DAF-8385-27A325948013}" dt="2023-07-25T15:15:55.590" v="943" actId="21"/>
          <ac:picMkLst>
            <pc:docMk/>
            <pc:sldMk cId="4226905532" sldId="307"/>
            <ac:picMk id="10" creationId="{E2BAA1C1-E64F-ABED-75AA-E5B7CE51B8BC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4226905532" sldId="307"/>
            <ac:picMk id="12" creationId="{B6DFFD95-8240-A2F7-AC64-17347B9B100B}"/>
          </ac:picMkLst>
        </pc:picChg>
      </pc:sldChg>
      <pc:sldChg chg="addSp delSp modSp add mod">
        <pc:chgData name="Cynthia Sharon" userId="347b8aeb95836f70" providerId="LiveId" clId="{6B796DA2-0BEE-4DAF-8385-27A325948013}" dt="2023-07-26T21:42:48.096" v="5422"/>
        <pc:sldMkLst>
          <pc:docMk/>
          <pc:sldMk cId="286769220" sldId="308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86769220" sldId="308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86769220" sldId="308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86769220" sldId="308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86769220" sldId="308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86769220" sldId="308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86769220" sldId="308"/>
            <ac:spMk id="13" creationId="{4AD8793B-17C4-5E4F-DA24-299671D81D2F}"/>
          </ac:spMkLst>
        </pc:spChg>
        <pc:picChg chg="add del">
          <ac:chgData name="Cynthia Sharon" userId="347b8aeb95836f70" providerId="LiveId" clId="{6B796DA2-0BEE-4DAF-8385-27A325948013}" dt="2023-07-25T15:23:08.340" v="996" actId="22"/>
          <ac:picMkLst>
            <pc:docMk/>
            <pc:sldMk cId="286769220" sldId="308"/>
            <ac:picMk id="8" creationId="{B26EC28B-D3DC-8F97-9A1E-57635D68AC7B}"/>
          </ac:picMkLst>
        </pc:picChg>
        <pc:picChg chg="del">
          <ac:chgData name="Cynthia Sharon" userId="347b8aeb95836f70" providerId="LiveId" clId="{6B796DA2-0BEE-4DAF-8385-27A325948013}" dt="2023-07-25T15:23:14.723" v="998" actId="21"/>
          <ac:picMkLst>
            <pc:docMk/>
            <pc:sldMk cId="286769220" sldId="308"/>
            <ac:picMk id="9" creationId="{CE029BC6-C720-21A4-4A93-9AE730410D39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286769220" sldId="308"/>
            <ac:picMk id="11" creationId="{13E43A54-1675-362A-0E23-645585D4DFD0}"/>
          </ac:picMkLst>
        </pc:picChg>
        <pc:picChg chg="del">
          <ac:chgData name="Cynthia Sharon" userId="347b8aeb95836f70" providerId="LiveId" clId="{6B796DA2-0BEE-4DAF-8385-27A325948013}" dt="2023-07-25T15:23:12.048" v="997" actId="21"/>
          <ac:picMkLst>
            <pc:docMk/>
            <pc:sldMk cId="286769220" sldId="308"/>
            <ac:picMk id="12" creationId="{FE0960E1-BED1-4DBE-0420-61A5E6B746CB}"/>
          </ac:picMkLst>
        </pc:picChg>
      </pc:sldChg>
      <pc:sldChg chg="modSp new del mod">
        <pc:chgData name="Cynthia Sharon" userId="347b8aeb95836f70" providerId="LiveId" clId="{6B796DA2-0BEE-4DAF-8385-27A325948013}" dt="2023-07-25T15:51:02.953" v="1602" actId="2696"/>
        <pc:sldMkLst>
          <pc:docMk/>
          <pc:sldMk cId="2342545550" sldId="309"/>
        </pc:sldMkLst>
        <pc:spChg chg="mod">
          <ac:chgData name="Cynthia Sharon" userId="347b8aeb95836f70" providerId="LiveId" clId="{6B796DA2-0BEE-4DAF-8385-27A325948013}" dt="2023-07-25T15:38:28.046" v="1404" actId="27636"/>
          <ac:spMkLst>
            <pc:docMk/>
            <pc:sldMk cId="2342545550" sldId="309"/>
            <ac:spMk id="2" creationId="{D4CA3511-66D5-911B-635B-7E0AA7D3B634}"/>
          </ac:spMkLst>
        </pc:spChg>
        <pc:spChg chg="mod">
          <ac:chgData name="Cynthia Sharon" userId="347b8aeb95836f70" providerId="LiveId" clId="{6B796DA2-0BEE-4DAF-8385-27A325948013}" dt="2023-07-25T15:38:28.045" v="1402" actId="27636"/>
          <ac:spMkLst>
            <pc:docMk/>
            <pc:sldMk cId="2342545550" sldId="309"/>
            <ac:spMk id="3" creationId="{9851B3F9-311E-B50F-A540-B853FA186A19}"/>
          </ac:spMkLst>
        </pc:spChg>
        <pc:spChg chg="mod">
          <ac:chgData name="Cynthia Sharon" userId="347b8aeb95836f70" providerId="LiveId" clId="{6B796DA2-0BEE-4DAF-8385-27A325948013}" dt="2023-07-25T15:38:28.045" v="1403" actId="27636"/>
          <ac:spMkLst>
            <pc:docMk/>
            <pc:sldMk cId="2342545550" sldId="309"/>
            <ac:spMk id="5" creationId="{C018548D-544E-203C-3A1A-8DF11E17058A}"/>
          </ac:spMkLst>
        </pc:spChg>
      </pc:sldChg>
      <pc:sldChg chg="addSp delSp modSp add mod">
        <pc:chgData name="Cynthia Sharon" userId="347b8aeb95836f70" providerId="LiveId" clId="{6B796DA2-0BEE-4DAF-8385-27A325948013}" dt="2023-07-26T21:42:48.096" v="5422"/>
        <pc:sldMkLst>
          <pc:docMk/>
          <pc:sldMk cId="1969450342" sldId="310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969450342" sldId="310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969450342" sldId="310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969450342" sldId="310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969450342" sldId="310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969450342" sldId="310"/>
            <ac:spMk id="6" creationId="{571A4F89-8EF1-A7C3-54FA-9E40873D9122}"/>
          </ac:spMkLst>
        </pc:spChg>
        <pc:spChg chg="add mod">
          <ac:chgData name="Cynthia Sharon" userId="347b8aeb95836f70" providerId="LiveId" clId="{6B796DA2-0BEE-4DAF-8385-27A325948013}" dt="2023-07-26T21:42:48.096" v="5422"/>
          <ac:spMkLst>
            <pc:docMk/>
            <pc:sldMk cId="1969450342" sldId="310"/>
            <ac:spMk id="13" creationId="{21D0B8EF-786A-BC99-9DFB-E9D488407CC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969450342" sldId="310"/>
            <ac:spMk id="15" creationId="{3802539F-2483-E7D5-60AB-2EEC020BF04C}"/>
          </ac:spMkLst>
        </pc:spChg>
        <pc:grpChg chg="add mod">
          <ac:chgData name="Cynthia Sharon" userId="347b8aeb95836f70" providerId="LiveId" clId="{6B796DA2-0BEE-4DAF-8385-27A325948013}" dt="2023-07-26T21:42:48.096" v="5422"/>
          <ac:grpSpMkLst>
            <pc:docMk/>
            <pc:sldMk cId="1969450342" sldId="310"/>
            <ac:grpSpMk id="14" creationId="{E1494572-A9AE-9658-849C-39E8CD717789}"/>
          </ac:grpSpMkLst>
        </pc:grp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1969450342" sldId="310"/>
            <ac:picMk id="8" creationId="{015097C1-BAC8-2748-6A3E-245109009C60}"/>
          </ac:picMkLst>
        </pc:picChg>
        <pc:picChg chg="del">
          <ac:chgData name="Cynthia Sharon" userId="347b8aeb95836f70" providerId="LiveId" clId="{6B796DA2-0BEE-4DAF-8385-27A325948013}" dt="2023-07-25T15:32:18.408" v="1243" actId="21"/>
          <ac:picMkLst>
            <pc:docMk/>
            <pc:sldMk cId="1969450342" sldId="310"/>
            <ac:picMk id="9" creationId="{365096EF-CD0C-BE4F-5219-31D29687D961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1969450342" sldId="310"/>
            <ac:picMk id="11" creationId="{639245DE-BAD0-3F31-2902-B9A7C8FA597E}"/>
          </ac:picMkLst>
        </pc:picChg>
        <pc:picChg chg="del">
          <ac:chgData name="Cynthia Sharon" userId="347b8aeb95836f70" providerId="LiveId" clId="{6B796DA2-0BEE-4DAF-8385-27A325948013}" dt="2023-07-25T15:32:21.255" v="1244" actId="21"/>
          <ac:picMkLst>
            <pc:docMk/>
            <pc:sldMk cId="1969450342" sldId="310"/>
            <ac:picMk id="12" creationId="{BD4CFB9B-F86A-9F05-2009-78E8468C0805}"/>
          </ac:picMkLst>
        </pc:picChg>
      </pc:sldChg>
      <pc:sldChg chg="addSp delSp modSp add mod">
        <pc:chgData name="Cynthia Sharon" userId="347b8aeb95836f70" providerId="LiveId" clId="{6B796DA2-0BEE-4DAF-8385-27A325948013}" dt="2023-07-26T21:42:48.096" v="5422"/>
        <pc:sldMkLst>
          <pc:docMk/>
          <pc:sldMk cId="825218602" sldId="311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825218602" sldId="311"/>
            <ac:spMk id="2" creationId="{787EFF40-D6AB-7902-F4C2-C3862C00290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825218602" sldId="311"/>
            <ac:spMk id="3" creationId="{4CBFB41A-784A-D288-9DE9-0C30A38E5A48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825218602" sldId="311"/>
            <ac:spMk id="4" creationId="{B126F533-5EA6-822C-729E-BF8F3E8B4EF6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825218602" sldId="311"/>
            <ac:spMk id="5" creationId="{44BA596A-CD4A-63F2-9545-0CA54623D91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825218602" sldId="311"/>
            <ac:spMk id="6" creationId="{571A4F89-8EF1-A7C3-54FA-9E40873D912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825218602" sldId="311"/>
            <ac:spMk id="15" creationId="{02E4ED8B-2DC6-598B-7335-2F3FBC3544D0}"/>
          </ac:spMkLst>
        </pc:spChg>
        <pc:grpChg chg="del">
          <ac:chgData name="Cynthia Sharon" userId="347b8aeb95836f70" providerId="LiveId" clId="{6B796DA2-0BEE-4DAF-8385-27A325948013}" dt="2023-07-25T15:46:49.659" v="1449" actId="21"/>
          <ac:grpSpMkLst>
            <pc:docMk/>
            <pc:sldMk cId="825218602" sldId="311"/>
            <ac:grpSpMk id="14" creationId="{E1494572-A9AE-9658-849C-39E8CD717789}"/>
          </ac:grpSpMkLst>
        </pc:grpChg>
        <pc:picChg chg="del">
          <ac:chgData name="Cynthia Sharon" userId="347b8aeb95836f70" providerId="LiveId" clId="{6B796DA2-0BEE-4DAF-8385-27A325948013}" dt="2023-07-25T15:46:52.446" v="1450" actId="21"/>
          <ac:picMkLst>
            <pc:docMk/>
            <pc:sldMk cId="825218602" sldId="311"/>
            <ac:picMk id="8" creationId="{015097C1-BAC8-2748-6A3E-245109009C60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825218602" sldId="311"/>
            <ac:picMk id="9" creationId="{50CD59F6-75F8-F0C4-E6B4-9A2624D1E11B}"/>
          </ac:picMkLst>
        </pc:picChg>
        <pc:picChg chg="add mod modCrop">
          <ac:chgData name="Cynthia Sharon" userId="347b8aeb95836f70" providerId="LiveId" clId="{6B796DA2-0BEE-4DAF-8385-27A325948013}" dt="2023-07-26T21:42:48.096" v="5422"/>
          <ac:picMkLst>
            <pc:docMk/>
            <pc:sldMk cId="825218602" sldId="311"/>
            <ac:picMk id="12" creationId="{FA3A9D1C-9EE5-4445-D0EA-702E5A847067}"/>
          </ac:picMkLst>
        </pc:picChg>
      </pc:sldChg>
      <pc:sldChg chg="addSp delSp modSp add mod">
        <pc:chgData name="Cynthia Sharon" userId="347b8aeb95836f70" providerId="LiveId" clId="{6B796DA2-0BEE-4DAF-8385-27A325948013}" dt="2023-07-26T21:42:48.096" v="5422"/>
        <pc:sldMkLst>
          <pc:docMk/>
          <pc:sldMk cId="3983237835" sldId="312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983237835" sldId="312"/>
            <ac:spMk id="559" creationId="{0DE1AE44-1E98-4843-AABC-CB5A884AA739}"/>
          </ac:spMkLst>
        </pc:spChg>
        <pc:picChg chg="add mod">
          <ac:chgData name="Cynthia Sharon" userId="347b8aeb95836f70" providerId="LiveId" clId="{6B796DA2-0BEE-4DAF-8385-27A325948013}" dt="2023-07-26T21:42:48.096" v="5422"/>
          <ac:picMkLst>
            <pc:docMk/>
            <pc:sldMk cId="3983237835" sldId="312"/>
            <ac:picMk id="2" creationId="{E0BBF1C6-5091-D1CC-8F8A-7216F7EB64A1}"/>
          </ac:picMkLst>
        </pc:picChg>
        <pc:picChg chg="del">
          <ac:chgData name="Cynthia Sharon" userId="347b8aeb95836f70" providerId="LiveId" clId="{6B796DA2-0BEE-4DAF-8385-27A325948013}" dt="2023-07-25T16:37:29.447" v="2036" actId="21"/>
          <ac:picMkLst>
            <pc:docMk/>
            <pc:sldMk cId="3983237835" sldId="312"/>
            <ac:picMk id="29" creationId="{922D9A76-9320-4496-D37B-3FE963725FD3}"/>
          </ac:picMkLst>
        </pc:picChg>
      </pc:sldChg>
      <pc:sldChg chg="new del">
        <pc:chgData name="Cynthia Sharon" userId="347b8aeb95836f70" providerId="LiveId" clId="{6B796DA2-0BEE-4DAF-8385-27A325948013}" dt="2023-07-25T16:38:20.892" v="2041" actId="2696"/>
        <pc:sldMkLst>
          <pc:docMk/>
          <pc:sldMk cId="3826948179" sldId="313"/>
        </pc:sldMkLst>
      </pc:sldChg>
      <pc:sldChg chg="addSp modSp add mod ord">
        <pc:chgData name="Cynthia Sharon" userId="347b8aeb95836f70" providerId="LiveId" clId="{6B796DA2-0BEE-4DAF-8385-27A325948013}" dt="2023-07-26T21:42:48.096" v="5422"/>
        <pc:sldMkLst>
          <pc:docMk/>
          <pc:sldMk cId="3226589782" sldId="314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226589782" sldId="314"/>
            <ac:spMk id="559" creationId="{0DE1AE44-1E98-4843-AABC-CB5A884AA739}"/>
          </ac:spMkLst>
        </pc:spChg>
        <pc:picChg chg="add mod">
          <ac:chgData name="Cynthia Sharon" userId="347b8aeb95836f70" providerId="LiveId" clId="{6B796DA2-0BEE-4DAF-8385-27A325948013}" dt="2023-07-26T21:42:48.096" v="5422"/>
          <ac:picMkLst>
            <pc:docMk/>
            <pc:sldMk cId="3226589782" sldId="314"/>
            <ac:picMk id="2" creationId="{F2411C62-971D-A1F6-87AF-646576849562}"/>
          </ac:picMkLst>
        </pc:picChg>
      </pc:sldChg>
      <pc:sldChg chg="modSp add mod">
        <pc:chgData name="Cynthia Sharon" userId="347b8aeb95836f70" providerId="LiveId" clId="{6B796DA2-0BEE-4DAF-8385-27A325948013}" dt="2023-07-26T21:42:48.096" v="5422"/>
        <pc:sldMkLst>
          <pc:docMk/>
          <pc:sldMk cId="274523717" sldId="315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74523717" sldId="315"/>
            <ac:spMk id="3" creationId="{2F404094-7C8D-9DBF-DECC-011A1ECF264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274523717" sldId="315"/>
            <ac:spMk id="4" creationId="{A3D64C50-A740-468A-8AB6-F949358D80A6}"/>
          </ac:spMkLst>
        </pc:spChg>
        <pc:spChg chg="mod">
          <ac:chgData name="Cynthia Sharon" userId="347b8aeb95836f70" providerId="LiveId" clId="{6B796DA2-0BEE-4DAF-8385-27A325948013}" dt="2023-07-26T21:41:25.810" v="5325" actId="20577"/>
          <ac:spMkLst>
            <pc:docMk/>
            <pc:sldMk cId="274523717" sldId="315"/>
            <ac:spMk id="5" creationId="{28F94A06-38B8-4C8F-ABF0-FB763704D01F}"/>
          </ac:spMkLst>
        </pc:spChg>
      </pc:sldChg>
      <pc:sldChg chg="addSp delSp modSp add mod ord">
        <pc:chgData name="Cynthia Sharon" userId="347b8aeb95836f70" providerId="LiveId" clId="{6B796DA2-0BEE-4DAF-8385-27A325948013}" dt="2023-07-26T21:42:48.096" v="5422"/>
        <pc:sldMkLst>
          <pc:docMk/>
          <pc:sldMk cId="1861455596" sldId="316"/>
        </pc:sldMkLst>
        <pc:spChg chg="del">
          <ac:chgData name="Cynthia Sharon" userId="347b8aeb95836f70" providerId="LiveId" clId="{6B796DA2-0BEE-4DAF-8385-27A325948013}" dt="2023-07-25T23:29:36.535" v="3274" actId="21"/>
          <ac:spMkLst>
            <pc:docMk/>
            <pc:sldMk cId="1861455596" sldId="316"/>
            <ac:spMk id="3" creationId="{2F404094-7C8D-9DBF-DECC-011A1ECF264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861455596" sldId="316"/>
            <ac:spMk id="4" creationId="{A3D64C50-A740-468A-8AB6-F949358D80A6}"/>
          </ac:spMkLst>
        </pc:spChg>
        <pc:spChg chg="del">
          <ac:chgData name="Cynthia Sharon" userId="347b8aeb95836f70" providerId="LiveId" clId="{6B796DA2-0BEE-4DAF-8385-27A325948013}" dt="2023-07-26T21:41:02.963" v="5321" actId="21"/>
          <ac:spMkLst>
            <pc:docMk/>
            <pc:sldMk cId="1861455596" sldId="316"/>
            <ac:spMk id="5" creationId="{28F94A06-38B8-4C8F-ABF0-FB763704D01F}"/>
          </ac:spMkLst>
        </pc:spChg>
        <pc:spChg chg="add del mod">
          <ac:chgData name="Cynthia Sharon" userId="347b8aeb95836f70" providerId="LiveId" clId="{6B796DA2-0BEE-4DAF-8385-27A325948013}" dt="2023-07-26T21:41:06.781" v="5322" actId="21"/>
          <ac:spMkLst>
            <pc:docMk/>
            <pc:sldMk cId="1861455596" sldId="316"/>
            <ac:spMk id="7" creationId="{4246E719-F2F3-5710-3CC0-630291D72732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1861455596" sldId="316"/>
            <ac:spMk id="16" creationId="{A37C1019-D992-06C7-BBAF-C153A2F43F0D}"/>
          </ac:spMkLst>
        </pc:spChg>
        <pc:graphicFrameChg chg="add mod modGraphic">
          <ac:chgData name="Cynthia Sharon" userId="347b8aeb95836f70" providerId="LiveId" clId="{6B796DA2-0BEE-4DAF-8385-27A325948013}" dt="2023-07-26T21:42:48.096" v="5422"/>
          <ac:graphicFrameMkLst>
            <pc:docMk/>
            <pc:sldMk cId="1861455596" sldId="316"/>
            <ac:graphicFrameMk id="2" creationId="{83DBDBCD-200D-0571-2EB4-CCFF2BD400F7}"/>
          </ac:graphicFrameMkLst>
        </pc:graphicFrameChg>
      </pc:sldChg>
      <pc:sldChg chg="addSp delSp modSp add mod">
        <pc:chgData name="Cynthia Sharon" userId="347b8aeb95836f70" providerId="LiveId" clId="{6B796DA2-0BEE-4DAF-8385-27A325948013}" dt="2023-07-26T21:42:48.096" v="5422"/>
        <pc:sldMkLst>
          <pc:docMk/>
          <pc:sldMk cId="3481708983" sldId="317"/>
        </pc:sldMkLst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481708983" sldId="317"/>
            <ac:spMk id="4" creationId="{A3D64C50-A740-468A-8AB6-F949358D80A6}"/>
          </ac:spMkLst>
        </pc:spChg>
        <pc:spChg chg="del">
          <ac:chgData name="Cynthia Sharon" userId="347b8aeb95836f70" providerId="LiveId" clId="{6B796DA2-0BEE-4DAF-8385-27A325948013}" dt="2023-07-26T21:40:53.217" v="5319" actId="21"/>
          <ac:spMkLst>
            <pc:docMk/>
            <pc:sldMk cId="3481708983" sldId="317"/>
            <ac:spMk id="5" creationId="{28F94A06-38B8-4C8F-ABF0-FB763704D01F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7" creationId="{78F7F273-8ED0-64E5-8858-729BD9C2C134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8" creationId="{33FBD0B4-BE68-5C81-AB3E-854A17D9C732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9" creationId="{24D9F323-805D-DEFC-6699-F4EF946E2C83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10" creationId="{0400E620-42AB-37D7-685E-2E3E93DC1CDB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11" creationId="{06DB1E75-D8BE-9D92-A814-AFDAC582EA5F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12" creationId="{59151DCC-DBED-5F95-A538-7AB42DAFEC70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13" creationId="{4F4CEF37-BC55-89EF-09F2-626A0C8B39F1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14" creationId="{3705B58A-1D1A-D377-9E0E-F7D1420D70F9}"/>
          </ac:spMkLst>
        </pc:spChg>
        <pc:spChg chg="mod">
          <ac:chgData name="Cynthia Sharon" userId="347b8aeb95836f70" providerId="LiveId" clId="{6B796DA2-0BEE-4DAF-8385-27A325948013}" dt="2023-07-26T18:49:43.644" v="4080" actId="18245"/>
          <ac:spMkLst>
            <pc:docMk/>
            <pc:sldMk cId="3481708983" sldId="317"/>
            <ac:spMk id="15" creationId="{49181A8B-8178-6A33-27E8-5A9EB542DB7C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k cId="3481708983" sldId="317"/>
            <ac:spMk id="16" creationId="{A37C1019-D992-06C7-BBAF-C153A2F43F0D}"/>
          </ac:spMkLst>
        </pc:spChg>
        <pc:spChg chg="mod">
          <ac:chgData name="Cynthia Sharon" userId="347b8aeb95836f70" providerId="LiveId" clId="{6B796DA2-0BEE-4DAF-8385-27A325948013}" dt="2023-07-26T18:49:38.188" v="4079" actId="18245"/>
          <ac:spMkLst>
            <pc:docMk/>
            <pc:sldMk cId="3481708983" sldId="317"/>
            <ac:spMk id="17" creationId="{94072C07-F82C-10AB-F9D6-D50B47272A4B}"/>
          </ac:spMkLst>
        </pc:spChg>
        <pc:spChg chg="add del mod">
          <ac:chgData name="Cynthia Sharon" userId="347b8aeb95836f70" providerId="LiveId" clId="{6B796DA2-0BEE-4DAF-8385-27A325948013}" dt="2023-07-26T21:40:57.075" v="5320" actId="21"/>
          <ac:spMkLst>
            <pc:docMk/>
            <pc:sldMk cId="3481708983" sldId="317"/>
            <ac:spMk id="20" creationId="{3942347C-D034-35B6-E381-4B5438193C47}"/>
          </ac:spMkLst>
        </pc:spChg>
        <pc:grpChg chg="mod">
          <ac:chgData name="Cynthia Sharon" userId="347b8aeb95836f70" providerId="LiveId" clId="{6B796DA2-0BEE-4DAF-8385-27A325948013}" dt="2023-07-26T18:49:43.644" v="4080" actId="18245"/>
          <ac:grpSpMkLst>
            <pc:docMk/>
            <pc:sldMk cId="3481708983" sldId="317"/>
            <ac:grpSpMk id="6" creationId="{4C736524-0E27-8EE5-960D-50467539F2EB}"/>
          </ac:grpSpMkLst>
        </pc:grpChg>
        <pc:graphicFrameChg chg="add del mod">
          <ac:chgData name="Cynthia Sharon" userId="347b8aeb95836f70" providerId="LiveId" clId="{6B796DA2-0BEE-4DAF-8385-27A325948013}" dt="2023-07-26T21:42:48.096" v="5422"/>
          <ac:graphicFrameMkLst>
            <pc:docMk/>
            <pc:sldMk cId="3481708983" sldId="317"/>
            <ac:graphicFrameMk id="2" creationId="{83DBDBCD-200D-0571-2EB4-CCFF2BD400F7}"/>
          </ac:graphicFrameMkLst>
        </pc:graphicFrameChg>
        <pc:graphicFrameChg chg="add del modGraphic">
          <ac:chgData name="Cynthia Sharon" userId="347b8aeb95836f70" providerId="LiveId" clId="{6B796DA2-0BEE-4DAF-8385-27A325948013}" dt="2023-07-26T18:48:55.477" v="4023" actId="1032"/>
          <ac:graphicFrameMkLst>
            <pc:docMk/>
            <pc:sldMk cId="3481708983" sldId="317"/>
            <ac:graphicFrameMk id="3" creationId="{76F9EBC8-71ED-CD73-957A-19A0F5F5F9ED}"/>
          </ac:graphicFrameMkLst>
        </pc:graphicFrameChg>
        <pc:graphicFrameChg chg="add del modGraphic">
          <ac:chgData name="Cynthia Sharon" userId="347b8aeb95836f70" providerId="LiveId" clId="{6B796DA2-0BEE-4DAF-8385-27A325948013}" dt="2023-07-26T18:53:15.347" v="4322" actId="1032"/>
          <ac:graphicFrameMkLst>
            <pc:docMk/>
            <pc:sldMk cId="3481708983" sldId="317"/>
            <ac:graphicFrameMk id="18" creationId="{E181B675-CCC1-C14C-B3B5-6CD8674E39AB}"/>
          </ac:graphicFrameMkLst>
        </pc:graphicFrameChg>
      </pc:sldChg>
      <pc:sldMasterChg chg="modSldLayout">
        <pc:chgData name="Cynthia Sharon" userId="347b8aeb95836f70" providerId="LiveId" clId="{6B796DA2-0BEE-4DAF-8385-27A325948013}" dt="2023-07-26T21:42:48.096" v="5422"/>
        <pc:sldMasterMkLst>
          <pc:docMk/>
          <pc:sldMasterMk cId="3587109018" sldId="2147483648"/>
        </pc:sldMasterMkLst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3587109018" sldId="2147483648"/>
            <pc:sldLayoutMk cId="2127806065" sldId="2147483649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127806065" sldId="2147483649"/>
              <ac:spMk id="5" creationId="{6EEBC2D4-4F41-249E-7141-E0E12113CEBC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127806065" sldId="2147483649"/>
              <ac:spMk id="7" creationId="{544ACCFF-64A9-40AA-93F9-86E3CE01618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127806065" sldId="2147483649"/>
              <ac:spMk id="9" creationId="{AD785D0F-160C-4A31-93B3-F251B073075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127806065" sldId="2147483649"/>
              <ac:spMk id="11" creationId="{31CCC134-2698-41E9-A225-76300EF59E5D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3587109018" sldId="2147483648"/>
            <pc:sldLayoutMk cId="1593073971" sldId="2147483652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593073971" sldId="2147483652"/>
              <ac:spMk id="2" creationId="{85A198BF-0DCC-40E9-B9E5-892F3CCF5439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593073971" sldId="2147483652"/>
              <ac:spMk id="3" creationId="{8B1F8DE9-CF33-BBAF-FFA6-1487D09E6B02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593073971" sldId="2147483652"/>
              <ac:spMk id="4" creationId="{E37F6F0D-FCD4-63B1-5371-FFB63A75BBEB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593073971" sldId="2147483652"/>
              <ac:spMk id="9" creationId="{FAD04F8B-0B18-4B5F-B3A8-8EEDC439F5F5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593073971" sldId="2147483652"/>
              <ac:spMk id="15" creationId="{38C8EB8A-A968-4E47-AE69-9A01E7717EB1}"/>
            </ac:spMkLst>
          </pc:spChg>
        </pc:sldLayoutChg>
        <pc:sldLayoutChg chg="delSp modSp mod">
          <pc:chgData name="Cynthia Sharon" userId="347b8aeb95836f70" providerId="LiveId" clId="{6B796DA2-0BEE-4DAF-8385-27A325948013}" dt="2023-07-26T21:42:48.096" v="5422"/>
          <pc:sldLayoutMkLst>
            <pc:docMk/>
            <pc:sldMasterMk cId="3587109018" sldId="2147483648"/>
            <pc:sldLayoutMk cId="677729248" sldId="2147483656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10" creationId="{6D283EBF-8FBA-4A7A-9DCE-23E0BF7F6AAC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11" creationId="{7F5710E0-5399-4C8A-9D92-390195CB6F2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12" creationId="{019883F1-27DD-46A1-AD71-3AE14256007E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13" creationId="{A750E0F3-3708-7BB7-7A9E-123ED3BAC661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14" creationId="{82B5CAB5-1932-4DC0-BBBD-8ABA7C5D5DED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15" creationId="{E248F87C-2911-41CB-A4BD-6ECD4E13B8C6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18" creationId="{48D76D02-A6E3-446F-B85B-CAD9ED06415D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19" creationId="{90954B1A-CAD7-4645-A1B3-1A5EFD54C975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28" creationId="{D517EAC0-89E0-4247-B048-92F65C868A7E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29" creationId="{7847BEB8-AC95-445E-AFB4-34B7658BB992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33" creationId="{2D88AD4B-15C6-42C2-B9A5-BD645DA67D7E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34" creationId="{D79E337C-DD94-4BC6-9F28-69AC04CD2B3E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35" creationId="{A57BE95A-45E1-4F78-9162-0D9005657D71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36" creationId="{EF2F2B86-E2A2-406A-9EED-2FBD66017988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37" creationId="{7B6B3681-1E21-44DA-AADA-F5E638A87423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677729248" sldId="2147483656"/>
              <ac:spMk id="38" creationId="{026B0125-C5D1-4397-BA37-9D1FCB7DA71E}"/>
            </ac:spMkLst>
          </pc:spChg>
          <pc:cxnChg chg="del">
            <ac:chgData name="Cynthia Sharon" userId="347b8aeb95836f70" providerId="LiveId" clId="{6B796DA2-0BEE-4DAF-8385-27A325948013}" dt="2023-07-25T16:35:30.418" v="1982" actId="21"/>
            <ac:cxnSpMkLst>
              <pc:docMk/>
              <pc:sldMasterMk cId="3587109018" sldId="2147483648"/>
              <pc:sldLayoutMk cId="677729248" sldId="2147483656"/>
              <ac:cxnSpMk id="4" creationId="{4104D8C7-8727-8343-DFC8-E415C809B7A1}"/>
            </ac:cxnSpMkLst>
          </pc:cxnChg>
          <pc:cxnChg chg="del">
            <ac:chgData name="Cynthia Sharon" userId="347b8aeb95836f70" providerId="LiveId" clId="{6B796DA2-0BEE-4DAF-8385-27A325948013}" dt="2023-07-25T16:35:30.418" v="1982" actId="21"/>
            <ac:cxnSpMkLst>
              <pc:docMk/>
              <pc:sldMasterMk cId="3587109018" sldId="2147483648"/>
              <pc:sldLayoutMk cId="677729248" sldId="2147483656"/>
              <ac:cxnSpMk id="5" creationId="{2499703C-0E17-F953-C69A-F4BE3C334F54}"/>
            </ac:cxnSpMkLst>
          </pc:cxnChg>
          <pc:cxnChg chg="del">
            <ac:chgData name="Cynthia Sharon" userId="347b8aeb95836f70" providerId="LiveId" clId="{6B796DA2-0BEE-4DAF-8385-27A325948013}" dt="2023-07-25T16:35:30.418" v="1982" actId="21"/>
            <ac:cxnSpMkLst>
              <pc:docMk/>
              <pc:sldMasterMk cId="3587109018" sldId="2147483648"/>
              <pc:sldLayoutMk cId="677729248" sldId="2147483656"/>
              <ac:cxnSpMk id="7" creationId="{964C6290-D338-8FBA-9D0B-CAF45DE68073}"/>
            </ac:cxnSpMkLst>
          </pc:cxnChg>
          <pc:cxnChg chg="del">
            <ac:chgData name="Cynthia Sharon" userId="347b8aeb95836f70" providerId="LiveId" clId="{6B796DA2-0BEE-4DAF-8385-27A325948013}" dt="2023-07-25T16:35:30.418" v="1982" actId="21"/>
            <ac:cxnSpMkLst>
              <pc:docMk/>
              <pc:sldMasterMk cId="3587109018" sldId="2147483648"/>
              <pc:sldLayoutMk cId="677729248" sldId="2147483656"/>
              <ac:cxnSpMk id="8" creationId="{BD5AB06E-DF62-F8F9-5394-965FE9EF66B1}"/>
            </ac:cxnSpMkLst>
          </pc:cxn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3587109018" sldId="2147483648"/>
            <pc:sldLayoutMk cId="1374537742" sldId="2147483657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2" creationId="{78101351-79F8-4AD7-A22B-E7AFB1C69970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" creationId="{E09A49BC-8099-40DE-8210-5A1CBAA423D4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13" creationId="{45B7BBE6-4278-4E33-9044-72A2E0C0E403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15" creationId="{600E549E-0E7C-4599-B51C-97AA7E525CD2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17" creationId="{AF7C507F-AD4D-47B6-88C3-C1D0154FB7F2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19" creationId="{EA0266B1-BBD1-44C0-8D4C-4E651D320B7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21" creationId="{D71BB1CE-E3FA-4E7F-A54B-3FB675098A2A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23" creationId="{15D11F63-A3DB-4EB1-9148-6E8C6678D14A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29" creationId="{96E63495-7407-4360-95F6-82D0C68813B0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2" creationId="{3A879552-0B9C-48EC-8D07-A24DB252D634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3" creationId="{8337BD60-5C54-4FEC-A9D6-5C29EB94799F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4" creationId="{25F7073D-87C3-473A-9A04-748C3F682652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5" creationId="{5CB2BF3B-6E9D-4A28-A938-C9CC9E496484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6" creationId="{94E179CD-2F9C-44FA-813E-253ACC4A978E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7" creationId="{34D58360-D7DD-4F33-A29E-5F4835C2DC5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8" creationId="{AA5A81E7-83B9-4A30-9A57-98FFF2716065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74537742" sldId="2147483657"/>
              <ac:spMk id="39" creationId="{C45C6D3E-88B9-42D5-9A94-6D2B9CA3CDD0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3587109018" sldId="2147483648"/>
            <pc:sldLayoutMk cId="1389179207" sldId="2147483658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89179207" sldId="2147483658"/>
              <ac:spMk id="2" creationId="{B7B9DAAC-E781-43E6-913C-893B8D6754F5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89179207" sldId="2147483658"/>
              <ac:spMk id="4" creationId="{9C76B36E-858A-1EFF-2A70-C8D5ADDC0C8A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89179207" sldId="2147483658"/>
              <ac:spMk id="7" creationId="{9A62FB8A-A588-91BB-620B-64E5D209028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89179207" sldId="2147483658"/>
              <ac:spMk id="9" creationId="{1C78864A-44CD-4C12-B023-C16330014BEB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89179207" sldId="2147483658"/>
              <ac:spMk id="10" creationId="{B499BD94-B24B-4B23-9B87-81DF413EA416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89179207" sldId="2147483658"/>
              <ac:spMk id="11" creationId="{6D9CE0F4-78C6-4BD6-9C58-FDFC16FF09AB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1389179207" sldId="2147483658"/>
              <ac:spMk id="12" creationId="{6BC5A941-8EB4-4D4B-9671-6B8FA6447ABE}"/>
            </ac:spMkLst>
          </pc:spChg>
          <pc:cxnChg chg="mod">
            <ac:chgData name="Cynthia Sharon" userId="347b8aeb95836f70" providerId="LiveId" clId="{6B796DA2-0BEE-4DAF-8385-27A325948013}" dt="2023-07-26T21:42:48.096" v="5422"/>
            <ac:cxnSpMkLst>
              <pc:docMk/>
              <pc:sldMasterMk cId="3587109018" sldId="2147483648"/>
              <pc:sldLayoutMk cId="1389179207" sldId="2147483658"/>
              <ac:cxnSpMk id="5" creationId="{52777FD6-2BEA-C70A-1C6D-8885D53E9BB1}"/>
            </ac:cxnSpMkLst>
          </pc:cxnChg>
          <pc:cxnChg chg="mod">
            <ac:chgData name="Cynthia Sharon" userId="347b8aeb95836f70" providerId="LiveId" clId="{6B796DA2-0BEE-4DAF-8385-27A325948013}" dt="2023-07-26T21:42:48.096" v="5422"/>
            <ac:cxnSpMkLst>
              <pc:docMk/>
              <pc:sldMasterMk cId="3587109018" sldId="2147483648"/>
              <pc:sldLayoutMk cId="1389179207" sldId="2147483658"/>
              <ac:cxnSpMk id="6" creationId="{47ABE26A-0746-BC10-0802-C29EAD6C2336}"/>
            </ac:cxnSpMkLst>
          </pc:cxn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3587109018" sldId="2147483648"/>
            <pc:sldLayoutMk cId="2377239334" sldId="2147483660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377239334" sldId="2147483660"/>
              <ac:spMk id="2" creationId="{912C65D0-3E91-45C0-BC6C-CC7BFE58B0B9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377239334" sldId="2147483660"/>
              <ac:spMk id="6" creationId="{09651A5D-2C86-4900-A248-8559E39BDAC9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377239334" sldId="2147483660"/>
              <ac:spMk id="7" creationId="{3D8D3253-3A08-4F2F-B6B3-607BBC6B33D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377239334" sldId="2147483660"/>
              <ac:spMk id="9" creationId="{D5F84479-AB5A-4587-BAAF-A05E52224B46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3587109018" sldId="2147483648"/>
            <pc:sldLayoutMk cId="2767837692" sldId="2147483664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2" creationId="{90ECDAF5-DEB9-4A0C-9165-6ED23184A320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6" creationId="{11220C40-4EC0-BFB1-D615-1455BA15A088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8" creationId="{65FEA1AD-EC70-422F-BADD-FCA14BF9D43F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10" creationId="{1C84996E-63EA-4C88-816A-3AE158BB57E0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12" creationId="{ECA09893-F9A1-4FA2-A462-C1C443EC323F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14" creationId="{829FBC17-744B-4367-90B4-20C9CDBD18E4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16" creationId="{79FD6CCE-53EA-424C-A29B-35A77F78203D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27" creationId="{8BA510CE-108D-434A-9BE7-BE6712175231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28" creationId="{00414708-82D0-44BF-8CBD-2D165A38561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29" creationId="{272F07D4-1C66-4FA2-8361-FC6267F1771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30" creationId="{432C0CF3-19F3-4C10-9EEC-BA5E5F3FD22F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31" creationId="{4A3A0AFC-7EB9-4059-8C59-C42379BA923E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32" creationId="{417F27A8-21AF-48E6-8A67-65C9920A307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33" creationId="{F26C8D2A-15B8-4AB1-83F7-74DB0A35CC7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34" creationId="{07311D06-DEA1-4811-AC58-E3B935DC5A8F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35" creationId="{23AC1CF6-E394-4A35-A634-F187E005A4F8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3587109018" sldId="2147483648"/>
              <pc:sldLayoutMk cId="2767837692" sldId="2147483664"/>
              <ac:spMk id="36" creationId="{9F72BEB0-9B11-4205-B9FC-10E5201C8132}"/>
            </ac:spMkLst>
          </pc:spChg>
          <pc:cxnChg chg="mod">
            <ac:chgData name="Cynthia Sharon" userId="347b8aeb95836f70" providerId="LiveId" clId="{6B796DA2-0BEE-4DAF-8385-27A325948013}" dt="2023-07-26T21:42:48.096" v="5422"/>
            <ac:cxnSpMkLst>
              <pc:docMk/>
              <pc:sldMasterMk cId="3587109018" sldId="2147483648"/>
              <pc:sldLayoutMk cId="2767837692" sldId="2147483664"/>
              <ac:cxnSpMk id="18" creationId="{A1ADC218-9303-4431-8BD2-4D5F9C19A2D3}"/>
            </ac:cxnSpMkLst>
          </pc:cxnChg>
          <pc:cxnChg chg="mod">
            <ac:chgData name="Cynthia Sharon" userId="347b8aeb95836f70" providerId="LiveId" clId="{6B796DA2-0BEE-4DAF-8385-27A325948013}" dt="2023-07-26T21:42:48.096" v="5422"/>
            <ac:cxnSpMkLst>
              <pc:docMk/>
              <pc:sldMasterMk cId="3587109018" sldId="2147483648"/>
              <pc:sldLayoutMk cId="2767837692" sldId="2147483664"/>
              <ac:cxnSpMk id="22" creationId="{4F724929-97F8-4988-BD69-D86CAA6950D1}"/>
            </ac:cxnSpMkLst>
          </pc:cxnChg>
          <pc:cxnChg chg="mod">
            <ac:chgData name="Cynthia Sharon" userId="347b8aeb95836f70" providerId="LiveId" clId="{6B796DA2-0BEE-4DAF-8385-27A325948013}" dt="2023-07-26T21:42:48.096" v="5422"/>
            <ac:cxnSpMkLst>
              <pc:docMk/>
              <pc:sldMasterMk cId="3587109018" sldId="2147483648"/>
              <pc:sldLayoutMk cId="2767837692" sldId="2147483664"/>
              <ac:cxnSpMk id="24" creationId="{F80FEF08-1FB7-46B4-AB6B-D672A96A71F8}"/>
            </ac:cxnSpMkLst>
          </pc:cxnChg>
          <pc:cxnChg chg="mod">
            <ac:chgData name="Cynthia Sharon" userId="347b8aeb95836f70" providerId="LiveId" clId="{6B796DA2-0BEE-4DAF-8385-27A325948013}" dt="2023-07-26T21:42:48.096" v="5422"/>
            <ac:cxnSpMkLst>
              <pc:docMk/>
              <pc:sldMasterMk cId="3587109018" sldId="2147483648"/>
              <pc:sldLayoutMk cId="2767837692" sldId="2147483664"/>
              <ac:cxnSpMk id="38" creationId="{78B9A4D3-8D91-4865-B422-5F60885A730F}"/>
            </ac:cxnSpMkLst>
          </pc:cxnChg>
          <pc:cxnChg chg="mod">
            <ac:chgData name="Cynthia Sharon" userId="347b8aeb95836f70" providerId="LiveId" clId="{6B796DA2-0BEE-4DAF-8385-27A325948013}" dt="2023-07-26T21:42:48.096" v="5422"/>
            <ac:cxnSpMkLst>
              <pc:docMk/>
              <pc:sldMasterMk cId="3587109018" sldId="2147483648"/>
              <pc:sldLayoutMk cId="2767837692" sldId="2147483664"/>
              <ac:cxnSpMk id="51" creationId="{0E574CD7-C8A6-4F56-81B4-F72FB22E04DA}"/>
            </ac:cxnSpMkLst>
          </pc:cxnChg>
          <pc:cxnChg chg="mod">
            <ac:chgData name="Cynthia Sharon" userId="347b8aeb95836f70" providerId="LiveId" clId="{6B796DA2-0BEE-4DAF-8385-27A325948013}" dt="2023-07-26T21:42:48.096" v="5422"/>
            <ac:cxnSpMkLst>
              <pc:docMk/>
              <pc:sldMasterMk cId="3587109018" sldId="2147483648"/>
              <pc:sldLayoutMk cId="2767837692" sldId="2147483664"/>
              <ac:cxnSpMk id="53" creationId="{50FC7994-2504-4FF9-81F5-24405FEF066C}"/>
            </ac:cxnSpMkLst>
          </pc:cxnChg>
        </pc:sldLayoutChg>
      </pc:sldMasterChg>
      <pc:sldMasterChg chg="modSp modSldLayout">
        <pc:chgData name="Cynthia Sharon" userId="347b8aeb95836f70" providerId="LiveId" clId="{6B796DA2-0BEE-4DAF-8385-27A325948013}" dt="2023-07-26T21:42:48.096" v="5422"/>
        <pc:sldMasterMkLst>
          <pc:docMk/>
          <pc:sldMasterMk cId="4149332147" sldId="2147483665"/>
        </pc:sldMasterMkLst>
        <pc:spChg chg="mod">
          <ac:chgData name="Cynthia Sharon" userId="347b8aeb95836f70" providerId="LiveId" clId="{6B796DA2-0BEE-4DAF-8385-27A325948013}" dt="2023-07-26T21:42:48.096" v="5422"/>
          <ac:spMkLst>
            <pc:docMk/>
            <pc:sldMasterMk cId="4149332147" sldId="2147483665"/>
            <ac:spMk id="2" creationId="{68822D36-1F5A-548E-C9D6-95803AA65AD3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asterMk cId="4149332147" sldId="2147483665"/>
            <ac:spMk id="3" creationId="{BD21BFDB-8597-1171-AF4F-A2F450CC3D53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asterMk cId="4149332147" sldId="2147483665"/>
            <ac:spMk id="4" creationId="{40798E84-615D-C3DA-3D3D-DE969A3FE943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asterMk cId="4149332147" sldId="2147483665"/>
            <ac:spMk id="5" creationId="{F517B464-5711-150E-BDC1-3EC7FBD3428E}"/>
          </ac:spMkLst>
        </pc:spChg>
        <pc:spChg chg="mod">
          <ac:chgData name="Cynthia Sharon" userId="347b8aeb95836f70" providerId="LiveId" clId="{6B796DA2-0BEE-4DAF-8385-27A325948013}" dt="2023-07-26T21:42:48.096" v="5422"/>
          <ac:spMkLst>
            <pc:docMk/>
            <pc:sldMasterMk cId="4149332147" sldId="2147483665"/>
            <ac:spMk id="6" creationId="{493CB3C3-F077-51E3-9C06-5C1927CDA85E}"/>
          </ac:spMkLst>
        </pc:sp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4149332147" sldId="2147483665"/>
            <pc:sldLayoutMk cId="3592425703" sldId="2147483666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592425703" sldId="2147483666"/>
              <ac:spMk id="2" creationId="{D88D5BD9-07AA-8248-3D03-49A9F4D50E0B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592425703" sldId="2147483666"/>
              <ac:spMk id="3" creationId="{B6410C18-7D72-9F75-32D0-95668D1A91DB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4149332147" sldId="2147483665"/>
            <pc:sldLayoutMk cId="2980503320" sldId="2147483668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2980503320" sldId="2147483668"/>
              <ac:spMk id="2" creationId="{C7FBDAE4-62D4-F891-5F4B-CCBD689F64FC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2980503320" sldId="2147483668"/>
              <ac:spMk id="3" creationId="{FB3B3FDD-0E36-80DC-A2CF-C80366F0FAC8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4149332147" sldId="2147483665"/>
            <pc:sldLayoutMk cId="3487369801" sldId="2147483669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487369801" sldId="2147483669"/>
              <ac:spMk id="3" creationId="{7F76B972-9B95-0D02-C50F-A885AFDE1A12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487369801" sldId="2147483669"/>
              <ac:spMk id="4" creationId="{55B178B3-E14F-F161-9457-72D0B730031A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4149332147" sldId="2147483665"/>
            <pc:sldLayoutMk cId="3225788636" sldId="2147483670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225788636" sldId="2147483670"/>
              <ac:spMk id="2" creationId="{6D290DAD-0C74-7C63-572B-A8588309E906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225788636" sldId="2147483670"/>
              <ac:spMk id="3" creationId="{66573AB6-196D-2CA5-39B5-ACDD3FFBB0D9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225788636" sldId="2147483670"/>
              <ac:spMk id="4" creationId="{93879513-4DFB-1936-B596-ECB4AB4B5832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225788636" sldId="2147483670"/>
              <ac:spMk id="5" creationId="{1A881F50-A475-C5C3-B19A-C7D899C49D44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3225788636" sldId="2147483670"/>
              <ac:spMk id="6" creationId="{72FFB771-6B3F-4DF1-6B56-9289B2AC6648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4149332147" sldId="2147483665"/>
            <pc:sldLayoutMk cId="2850981470" sldId="2147483673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2850981470" sldId="2147483673"/>
              <ac:spMk id="2" creationId="{EE069DE7-CF57-5C64-96E4-80BEC1024890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2850981470" sldId="2147483673"/>
              <ac:spMk id="3" creationId="{95F8B5E6-DFC7-AAF8-B050-E346D169B9EA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2850981470" sldId="2147483673"/>
              <ac:spMk id="4" creationId="{1873EA51-911F-3DC6-5AFF-01519CB8AEAA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4149332147" sldId="2147483665"/>
            <pc:sldLayoutMk cId="2476325770" sldId="2147483674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2476325770" sldId="2147483674"/>
              <ac:spMk id="2" creationId="{5ECC6D82-6048-3E3A-B750-598515579388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2476325770" sldId="2147483674"/>
              <ac:spMk id="3" creationId="{9503D083-D80B-9520-061E-B7E071A97DD7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2476325770" sldId="2147483674"/>
              <ac:spMk id="4" creationId="{869ACC09-AFA3-A778-515F-A8769EE74DE0}"/>
            </ac:spMkLst>
          </pc:spChg>
        </pc:sldLayoutChg>
        <pc:sldLayoutChg chg="modSp">
          <pc:chgData name="Cynthia Sharon" userId="347b8aeb95836f70" providerId="LiveId" clId="{6B796DA2-0BEE-4DAF-8385-27A325948013}" dt="2023-07-26T21:42:48.096" v="5422"/>
          <pc:sldLayoutMkLst>
            <pc:docMk/>
            <pc:sldMasterMk cId="4149332147" sldId="2147483665"/>
            <pc:sldLayoutMk cId="1349654822" sldId="2147483676"/>
          </pc:sldLayoutMkLst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1349654822" sldId="2147483676"/>
              <ac:spMk id="2" creationId="{9E172E9B-7E2B-B959-8085-AB8F2664F50D}"/>
            </ac:spMkLst>
          </pc:spChg>
          <pc:spChg chg="mod">
            <ac:chgData name="Cynthia Sharon" userId="347b8aeb95836f70" providerId="LiveId" clId="{6B796DA2-0BEE-4DAF-8385-27A325948013}" dt="2023-07-26T21:42:48.096" v="5422"/>
            <ac:spMkLst>
              <pc:docMk/>
              <pc:sldMasterMk cId="4149332147" sldId="2147483665"/>
              <pc:sldLayoutMk cId="1349654822" sldId="2147483676"/>
              <ac:spMk id="3" creationId="{A8170584-3E2C-13E1-318B-AB7DFA55DCF4}"/>
            </ac:spMkLst>
          </pc:sp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BC541A-A0D3-4C67-888D-DF5F04CDD26A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1F1A8C9-387A-44B1-837C-CA4D9FDA163E}">
      <dgm:prSet phldrT="[Text]"/>
      <dgm:spPr/>
      <dgm:t>
        <a:bodyPr/>
        <a:lstStyle/>
        <a:p>
          <a:r>
            <a:rPr lang="en-US" dirty="0"/>
            <a:t>Applicant Completes Relevant Studies: Botanical, Wetland, Visual, Geotechnical</a:t>
          </a:r>
        </a:p>
      </dgm:t>
    </dgm:pt>
    <dgm:pt modelId="{DC58A5BB-8A77-473A-84DA-D1814B736082}" type="parTrans" cxnId="{EA99FC06-1544-4888-AE8C-C420A1DEEB54}">
      <dgm:prSet/>
      <dgm:spPr/>
      <dgm:t>
        <a:bodyPr/>
        <a:lstStyle/>
        <a:p>
          <a:endParaRPr lang="en-US"/>
        </a:p>
      </dgm:t>
    </dgm:pt>
    <dgm:pt modelId="{95568717-3B1F-453C-BF5D-E7737AECC674}" type="sibTrans" cxnId="{EA99FC06-1544-4888-AE8C-C420A1DEEB54}">
      <dgm:prSet/>
      <dgm:spPr/>
      <dgm:t>
        <a:bodyPr/>
        <a:lstStyle/>
        <a:p>
          <a:endParaRPr lang="en-US"/>
        </a:p>
      </dgm:t>
    </dgm:pt>
    <dgm:pt modelId="{CA75A192-260A-4B2A-BA74-328FF17BD3EC}">
      <dgm:prSet phldrT="[Text]"/>
      <dgm:spPr/>
      <dgm:t>
        <a:bodyPr/>
        <a:lstStyle/>
        <a:p>
          <a:r>
            <a:rPr lang="en-US" dirty="0"/>
            <a:t>Prepare Architectural Schematics: Site Plan, Floor Plan, Elevations, Landscaping Plan, Lighting Plan</a:t>
          </a:r>
        </a:p>
      </dgm:t>
    </dgm:pt>
    <dgm:pt modelId="{27C2C5CF-29F4-4747-860A-0C5C42969DBD}" type="parTrans" cxnId="{A68721CC-4140-4EBB-915A-912609B41B0D}">
      <dgm:prSet/>
      <dgm:spPr/>
      <dgm:t>
        <a:bodyPr/>
        <a:lstStyle/>
        <a:p>
          <a:endParaRPr lang="en-US"/>
        </a:p>
      </dgm:t>
    </dgm:pt>
    <dgm:pt modelId="{C84ACEF9-A8BE-40BF-9972-1B2272FB2B84}" type="sibTrans" cxnId="{A68721CC-4140-4EBB-915A-912609B41B0D}">
      <dgm:prSet/>
      <dgm:spPr/>
      <dgm:t>
        <a:bodyPr/>
        <a:lstStyle/>
        <a:p>
          <a:endParaRPr lang="en-US"/>
        </a:p>
      </dgm:t>
    </dgm:pt>
    <dgm:pt modelId="{C1CD918A-BA0A-45AA-9954-AC1F140C03A4}">
      <dgm:prSet phldrT="[Text]"/>
      <dgm:spPr/>
      <dgm:t>
        <a:bodyPr/>
        <a:lstStyle/>
        <a:p>
          <a:r>
            <a:rPr lang="en-US" dirty="0"/>
            <a:t>Meet with City to Discuss Your Project</a:t>
          </a:r>
        </a:p>
      </dgm:t>
    </dgm:pt>
    <dgm:pt modelId="{E5E3CD50-9262-4870-AC55-C32E135965DF}" type="parTrans" cxnId="{209A371B-7863-486A-B2C3-8EA627F6235E}">
      <dgm:prSet/>
      <dgm:spPr/>
      <dgm:t>
        <a:bodyPr/>
        <a:lstStyle/>
        <a:p>
          <a:endParaRPr lang="en-US"/>
        </a:p>
      </dgm:t>
    </dgm:pt>
    <dgm:pt modelId="{40A67E3A-39F1-437B-B885-10911599484B}" type="sibTrans" cxnId="{209A371B-7863-486A-B2C3-8EA627F6235E}">
      <dgm:prSet/>
      <dgm:spPr/>
      <dgm:t>
        <a:bodyPr/>
        <a:lstStyle/>
        <a:p>
          <a:endParaRPr lang="en-US"/>
        </a:p>
      </dgm:t>
    </dgm:pt>
    <dgm:pt modelId="{D612471F-4C70-4C52-B62A-BDF4C6958E1B}">
      <dgm:prSet phldrT="[Text]"/>
      <dgm:spPr/>
      <dgm:t>
        <a:bodyPr/>
        <a:lstStyle/>
        <a:p>
          <a:r>
            <a:rPr lang="en-US" dirty="0"/>
            <a:t>Apply for Permits with Complete Submittal: all studies &amp; architectural schematics</a:t>
          </a:r>
        </a:p>
      </dgm:t>
    </dgm:pt>
    <dgm:pt modelId="{A7097EB8-AD96-477A-A309-7ED76ED7AD37}" type="parTrans" cxnId="{9D3E60DB-1CB8-424E-9BFF-2CB15CD92AE4}">
      <dgm:prSet/>
      <dgm:spPr/>
      <dgm:t>
        <a:bodyPr/>
        <a:lstStyle/>
        <a:p>
          <a:endParaRPr lang="en-US"/>
        </a:p>
      </dgm:t>
    </dgm:pt>
    <dgm:pt modelId="{6BCFFDF0-989D-4105-BC98-21B864078199}" type="sibTrans" cxnId="{9D3E60DB-1CB8-424E-9BFF-2CB15CD92AE4}">
      <dgm:prSet/>
      <dgm:spPr/>
      <dgm:t>
        <a:bodyPr/>
        <a:lstStyle/>
        <a:p>
          <a:endParaRPr lang="en-US"/>
        </a:p>
      </dgm:t>
    </dgm:pt>
    <dgm:pt modelId="{BAB304DA-5458-484A-93D5-6057D90E8BE7}">
      <dgm:prSet phldrT="[Text]"/>
      <dgm:spPr/>
      <dgm:t>
        <a:bodyPr/>
        <a:lstStyle/>
        <a:p>
          <a:r>
            <a:rPr lang="en-US" dirty="0"/>
            <a:t>City will start CEQA process if needed: Initial Study, followed by an ND, MND or EIR</a:t>
          </a:r>
        </a:p>
      </dgm:t>
    </dgm:pt>
    <dgm:pt modelId="{17070F0F-DAEF-41B6-AEA2-20FCAD16F2CC}" type="parTrans" cxnId="{5AD26BD7-4E32-47B1-8355-C897B51C8091}">
      <dgm:prSet/>
      <dgm:spPr/>
      <dgm:t>
        <a:bodyPr/>
        <a:lstStyle/>
        <a:p>
          <a:endParaRPr lang="en-US"/>
        </a:p>
      </dgm:t>
    </dgm:pt>
    <dgm:pt modelId="{8788153A-9860-44DB-BE4C-83A77A706FB7}" type="sibTrans" cxnId="{5AD26BD7-4E32-47B1-8355-C897B51C8091}">
      <dgm:prSet/>
      <dgm:spPr/>
      <dgm:t>
        <a:bodyPr/>
        <a:lstStyle/>
        <a:p>
          <a:endParaRPr lang="en-US"/>
        </a:p>
      </dgm:t>
    </dgm:pt>
    <dgm:pt modelId="{99C6792F-1D5A-461C-82DC-D77FB84113C7}">
      <dgm:prSet phldrT="[Text]"/>
      <dgm:spPr/>
      <dgm:t>
        <a:bodyPr/>
        <a:lstStyle/>
        <a:p>
          <a:r>
            <a:rPr lang="en-US" dirty="0"/>
            <a:t>City will request Public Agency Comments</a:t>
          </a:r>
        </a:p>
      </dgm:t>
    </dgm:pt>
    <dgm:pt modelId="{87A696FF-239E-4CAB-B945-2B18156FAFDD}" type="parTrans" cxnId="{FDAE32EA-4495-492F-BD9D-0AD13D5784E5}">
      <dgm:prSet/>
      <dgm:spPr/>
      <dgm:t>
        <a:bodyPr/>
        <a:lstStyle/>
        <a:p>
          <a:endParaRPr lang="en-US"/>
        </a:p>
      </dgm:t>
    </dgm:pt>
    <dgm:pt modelId="{444A4A33-0D66-467E-BB2E-C36B4D3A50A4}" type="sibTrans" cxnId="{FDAE32EA-4495-492F-BD9D-0AD13D5784E5}">
      <dgm:prSet/>
      <dgm:spPr/>
      <dgm:t>
        <a:bodyPr/>
        <a:lstStyle/>
        <a:p>
          <a:endParaRPr lang="en-US"/>
        </a:p>
      </dgm:t>
    </dgm:pt>
    <dgm:pt modelId="{72577F0B-5AE1-416C-BAFB-4E7DC7440300}">
      <dgm:prSet phldrT="[Text]"/>
      <dgm:spPr/>
      <dgm:t>
        <a:bodyPr/>
        <a:lstStyle/>
        <a:p>
          <a:r>
            <a:rPr lang="en-US" dirty="0"/>
            <a:t>City Staff will prepare CEQA document and Staff Report</a:t>
          </a:r>
        </a:p>
      </dgm:t>
    </dgm:pt>
    <dgm:pt modelId="{0A3A1975-1F30-4F3C-90FF-7B58AEF59AB5}" type="parTrans" cxnId="{66607B40-6F75-4DF5-96D6-C782DA8A60A8}">
      <dgm:prSet/>
      <dgm:spPr/>
      <dgm:t>
        <a:bodyPr/>
        <a:lstStyle/>
        <a:p>
          <a:endParaRPr lang="en-US"/>
        </a:p>
      </dgm:t>
    </dgm:pt>
    <dgm:pt modelId="{13962A08-5DE1-474F-A8ED-E47EF8347B26}" type="sibTrans" cxnId="{66607B40-6F75-4DF5-96D6-C782DA8A60A8}">
      <dgm:prSet/>
      <dgm:spPr/>
      <dgm:t>
        <a:bodyPr/>
        <a:lstStyle/>
        <a:p>
          <a:endParaRPr lang="en-US"/>
        </a:p>
      </dgm:t>
    </dgm:pt>
    <dgm:pt modelId="{87347382-CC68-4C2F-B550-3D5A3B1F7E16}">
      <dgm:prSet phldrT="[Text]"/>
      <dgm:spPr/>
      <dgm:t>
        <a:bodyPr/>
        <a:lstStyle/>
        <a:p>
          <a:r>
            <a:rPr lang="en-US" dirty="0"/>
            <a:t>Planning Commission Hearing</a:t>
          </a:r>
        </a:p>
      </dgm:t>
    </dgm:pt>
    <dgm:pt modelId="{9A0260A8-6772-47BC-A282-88632C3D4DC6}" type="parTrans" cxnId="{0EF44D47-95E7-45CF-A0CD-157F6D89CD19}">
      <dgm:prSet/>
      <dgm:spPr/>
      <dgm:t>
        <a:bodyPr/>
        <a:lstStyle/>
        <a:p>
          <a:endParaRPr lang="en-US"/>
        </a:p>
      </dgm:t>
    </dgm:pt>
    <dgm:pt modelId="{443DD91A-4C08-4C01-A1DD-ECD1998F6DC7}" type="sibTrans" cxnId="{0EF44D47-95E7-45CF-A0CD-157F6D89CD19}">
      <dgm:prSet/>
      <dgm:spPr/>
      <dgm:t>
        <a:bodyPr/>
        <a:lstStyle/>
        <a:p>
          <a:endParaRPr lang="en-US"/>
        </a:p>
      </dgm:t>
    </dgm:pt>
    <dgm:pt modelId="{386F323F-5781-4AD7-95FC-DBE2BEC0C2F9}">
      <dgm:prSet phldrT="[Text]"/>
      <dgm:spPr/>
      <dgm:t>
        <a:bodyPr/>
        <a:lstStyle/>
        <a:p>
          <a:r>
            <a:rPr lang="en-US" dirty="0"/>
            <a:t>If in Coastal Zone, Notice of Final Action to Coastal Commission</a:t>
          </a:r>
        </a:p>
      </dgm:t>
    </dgm:pt>
    <dgm:pt modelId="{1794E513-7D2B-418F-9B91-C75B2E252AEC}" type="parTrans" cxnId="{CE2A99E0-7E48-47B6-97AB-9EB8D1BAB3B7}">
      <dgm:prSet/>
      <dgm:spPr/>
      <dgm:t>
        <a:bodyPr/>
        <a:lstStyle/>
        <a:p>
          <a:endParaRPr lang="en-US"/>
        </a:p>
      </dgm:t>
    </dgm:pt>
    <dgm:pt modelId="{253EF68F-32AF-4605-88B0-A5075E95934D}" type="sibTrans" cxnId="{CE2A99E0-7E48-47B6-97AB-9EB8D1BAB3B7}">
      <dgm:prSet/>
      <dgm:spPr/>
      <dgm:t>
        <a:bodyPr/>
        <a:lstStyle/>
        <a:p>
          <a:endParaRPr lang="en-US"/>
        </a:p>
      </dgm:t>
    </dgm:pt>
    <dgm:pt modelId="{F3E175D9-8B72-4B65-AD61-9B5B17B0A6E5}">
      <dgm:prSet phldrT="[Text]"/>
      <dgm:spPr/>
      <dgm:t>
        <a:bodyPr/>
        <a:lstStyle/>
        <a:p>
          <a:r>
            <a:rPr lang="en-US" dirty="0"/>
            <a:t>If no appeal, permit issued within 10 business days</a:t>
          </a:r>
        </a:p>
      </dgm:t>
    </dgm:pt>
    <dgm:pt modelId="{7FC4D617-1E8A-4D89-B19E-69A112C3BAEA}" type="parTrans" cxnId="{E02AC593-2E3E-4B61-AE07-0C1E0B385666}">
      <dgm:prSet/>
      <dgm:spPr/>
      <dgm:t>
        <a:bodyPr/>
        <a:lstStyle/>
        <a:p>
          <a:endParaRPr lang="en-US"/>
        </a:p>
      </dgm:t>
    </dgm:pt>
    <dgm:pt modelId="{7CD46526-E13A-48DA-BA96-F3A021C6CFA2}" type="sibTrans" cxnId="{E02AC593-2E3E-4B61-AE07-0C1E0B385666}">
      <dgm:prSet/>
      <dgm:spPr/>
      <dgm:t>
        <a:bodyPr/>
        <a:lstStyle/>
        <a:p>
          <a:endParaRPr lang="en-US"/>
        </a:p>
      </dgm:t>
    </dgm:pt>
    <dgm:pt modelId="{FCCC68A7-BC56-4E93-B62C-AB57075DA49E}" type="pres">
      <dgm:prSet presAssocID="{5FBC541A-A0D3-4C67-888D-DF5F04CDD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2BB455-7F2D-4E36-A704-C76B46CFF0BE}" type="pres">
      <dgm:prSet presAssocID="{F3E175D9-8B72-4B65-AD61-9B5B17B0A6E5}" presName="boxAndChildren" presStyleCnt="0"/>
      <dgm:spPr/>
    </dgm:pt>
    <dgm:pt modelId="{BD0A2FC6-E037-4D51-B908-A1F712F1307B}" type="pres">
      <dgm:prSet presAssocID="{F3E175D9-8B72-4B65-AD61-9B5B17B0A6E5}" presName="parentTextBox" presStyleLbl="node1" presStyleIdx="0" presStyleCnt="10"/>
      <dgm:spPr/>
      <dgm:t>
        <a:bodyPr/>
        <a:lstStyle/>
        <a:p>
          <a:endParaRPr lang="en-US"/>
        </a:p>
      </dgm:t>
    </dgm:pt>
    <dgm:pt modelId="{67C51090-A375-4841-B30F-FC53BD91EC5D}" type="pres">
      <dgm:prSet presAssocID="{253EF68F-32AF-4605-88B0-A5075E95934D}" presName="sp" presStyleCnt="0"/>
      <dgm:spPr/>
    </dgm:pt>
    <dgm:pt modelId="{C58AC88C-C7F5-456F-8CD6-8CBE1B72CCA6}" type="pres">
      <dgm:prSet presAssocID="{386F323F-5781-4AD7-95FC-DBE2BEC0C2F9}" presName="arrowAndChildren" presStyleCnt="0"/>
      <dgm:spPr/>
    </dgm:pt>
    <dgm:pt modelId="{92AB374B-9280-4D31-83AA-6F1964B7608A}" type="pres">
      <dgm:prSet presAssocID="{386F323F-5781-4AD7-95FC-DBE2BEC0C2F9}" presName="parentTextArrow" presStyleLbl="node1" presStyleIdx="1" presStyleCnt="10"/>
      <dgm:spPr/>
      <dgm:t>
        <a:bodyPr/>
        <a:lstStyle/>
        <a:p>
          <a:endParaRPr lang="en-US"/>
        </a:p>
      </dgm:t>
    </dgm:pt>
    <dgm:pt modelId="{73972D18-3CD2-43E3-A51E-34F8CAEA559C}" type="pres">
      <dgm:prSet presAssocID="{443DD91A-4C08-4C01-A1DD-ECD1998F6DC7}" presName="sp" presStyleCnt="0"/>
      <dgm:spPr/>
    </dgm:pt>
    <dgm:pt modelId="{BC182CC9-0293-4ED8-93A0-44E5F7B67ACF}" type="pres">
      <dgm:prSet presAssocID="{87347382-CC68-4C2F-B550-3D5A3B1F7E16}" presName="arrowAndChildren" presStyleCnt="0"/>
      <dgm:spPr/>
    </dgm:pt>
    <dgm:pt modelId="{E4CF8BDF-7BB8-4F36-B90A-D2E5154C50AA}" type="pres">
      <dgm:prSet presAssocID="{87347382-CC68-4C2F-B550-3D5A3B1F7E16}" presName="parentTextArrow" presStyleLbl="node1" presStyleIdx="2" presStyleCnt="10"/>
      <dgm:spPr/>
      <dgm:t>
        <a:bodyPr/>
        <a:lstStyle/>
        <a:p>
          <a:endParaRPr lang="en-US"/>
        </a:p>
      </dgm:t>
    </dgm:pt>
    <dgm:pt modelId="{5C3C2AC3-3FF1-450F-B293-5EB565AB9976}" type="pres">
      <dgm:prSet presAssocID="{13962A08-5DE1-474F-A8ED-E47EF8347B26}" presName="sp" presStyleCnt="0"/>
      <dgm:spPr/>
    </dgm:pt>
    <dgm:pt modelId="{3B472F88-AFE0-4C18-95D9-2C9E482721FD}" type="pres">
      <dgm:prSet presAssocID="{72577F0B-5AE1-416C-BAFB-4E7DC7440300}" presName="arrowAndChildren" presStyleCnt="0"/>
      <dgm:spPr/>
    </dgm:pt>
    <dgm:pt modelId="{E84FAEEE-2974-4300-9380-409D53C87EB1}" type="pres">
      <dgm:prSet presAssocID="{72577F0B-5AE1-416C-BAFB-4E7DC7440300}" presName="parentTextArrow" presStyleLbl="node1" presStyleIdx="3" presStyleCnt="10"/>
      <dgm:spPr/>
      <dgm:t>
        <a:bodyPr/>
        <a:lstStyle/>
        <a:p>
          <a:endParaRPr lang="en-US"/>
        </a:p>
      </dgm:t>
    </dgm:pt>
    <dgm:pt modelId="{A2BB3CBC-E6AE-4AFB-A573-841D06C33306}" type="pres">
      <dgm:prSet presAssocID="{444A4A33-0D66-467E-BB2E-C36B4D3A50A4}" presName="sp" presStyleCnt="0"/>
      <dgm:spPr/>
    </dgm:pt>
    <dgm:pt modelId="{85F8224B-32F9-41D0-8A2E-87013170E8FE}" type="pres">
      <dgm:prSet presAssocID="{99C6792F-1D5A-461C-82DC-D77FB84113C7}" presName="arrowAndChildren" presStyleCnt="0"/>
      <dgm:spPr/>
    </dgm:pt>
    <dgm:pt modelId="{71786802-3655-4057-BF44-1BF82563E883}" type="pres">
      <dgm:prSet presAssocID="{99C6792F-1D5A-461C-82DC-D77FB84113C7}" presName="parentTextArrow" presStyleLbl="node1" presStyleIdx="4" presStyleCnt="10"/>
      <dgm:spPr/>
      <dgm:t>
        <a:bodyPr/>
        <a:lstStyle/>
        <a:p>
          <a:endParaRPr lang="en-US"/>
        </a:p>
      </dgm:t>
    </dgm:pt>
    <dgm:pt modelId="{3C0B1DF8-3D74-4F71-913E-85EAD63B97EB}" type="pres">
      <dgm:prSet presAssocID="{8788153A-9860-44DB-BE4C-83A77A706FB7}" presName="sp" presStyleCnt="0"/>
      <dgm:spPr/>
    </dgm:pt>
    <dgm:pt modelId="{9ED87FE1-9FFA-4F91-90B0-914726EC7C11}" type="pres">
      <dgm:prSet presAssocID="{BAB304DA-5458-484A-93D5-6057D90E8BE7}" presName="arrowAndChildren" presStyleCnt="0"/>
      <dgm:spPr/>
    </dgm:pt>
    <dgm:pt modelId="{781C94CF-5E55-4692-A15D-F5F3B6054895}" type="pres">
      <dgm:prSet presAssocID="{BAB304DA-5458-484A-93D5-6057D90E8BE7}" presName="parentTextArrow" presStyleLbl="node1" presStyleIdx="5" presStyleCnt="10"/>
      <dgm:spPr/>
      <dgm:t>
        <a:bodyPr/>
        <a:lstStyle/>
        <a:p>
          <a:endParaRPr lang="en-US"/>
        </a:p>
      </dgm:t>
    </dgm:pt>
    <dgm:pt modelId="{6E7A2AAD-1073-4425-85F4-80181F9DFD5F}" type="pres">
      <dgm:prSet presAssocID="{6BCFFDF0-989D-4105-BC98-21B864078199}" presName="sp" presStyleCnt="0"/>
      <dgm:spPr/>
    </dgm:pt>
    <dgm:pt modelId="{E3AD378D-8C5B-460F-A225-E203A83451BC}" type="pres">
      <dgm:prSet presAssocID="{D612471F-4C70-4C52-B62A-BDF4C6958E1B}" presName="arrowAndChildren" presStyleCnt="0"/>
      <dgm:spPr/>
    </dgm:pt>
    <dgm:pt modelId="{C9617239-041F-4139-A25D-1677FEFE6B4D}" type="pres">
      <dgm:prSet presAssocID="{D612471F-4C70-4C52-B62A-BDF4C6958E1B}" presName="parentTextArrow" presStyleLbl="node1" presStyleIdx="6" presStyleCnt="10"/>
      <dgm:spPr/>
      <dgm:t>
        <a:bodyPr/>
        <a:lstStyle/>
        <a:p>
          <a:endParaRPr lang="en-US"/>
        </a:p>
      </dgm:t>
    </dgm:pt>
    <dgm:pt modelId="{AEE9477C-DAF5-4FF1-8081-D1E95C66729E}" type="pres">
      <dgm:prSet presAssocID="{C84ACEF9-A8BE-40BF-9972-1B2272FB2B84}" presName="sp" presStyleCnt="0"/>
      <dgm:spPr/>
    </dgm:pt>
    <dgm:pt modelId="{3549214E-8A93-4809-BD16-80F2E57EA245}" type="pres">
      <dgm:prSet presAssocID="{CA75A192-260A-4B2A-BA74-328FF17BD3EC}" presName="arrowAndChildren" presStyleCnt="0"/>
      <dgm:spPr/>
    </dgm:pt>
    <dgm:pt modelId="{38D2F62F-00D4-4097-81B5-D677CD7B9E03}" type="pres">
      <dgm:prSet presAssocID="{CA75A192-260A-4B2A-BA74-328FF17BD3EC}" presName="parentTextArrow" presStyleLbl="node1" presStyleIdx="7" presStyleCnt="10"/>
      <dgm:spPr/>
      <dgm:t>
        <a:bodyPr/>
        <a:lstStyle/>
        <a:p>
          <a:endParaRPr lang="en-US"/>
        </a:p>
      </dgm:t>
    </dgm:pt>
    <dgm:pt modelId="{09024CBC-7165-4B97-883F-7F400AB71038}" type="pres">
      <dgm:prSet presAssocID="{95568717-3B1F-453C-BF5D-E7737AECC674}" presName="sp" presStyleCnt="0"/>
      <dgm:spPr/>
    </dgm:pt>
    <dgm:pt modelId="{E9CB7BEE-0C58-4333-92C7-17885DC88523}" type="pres">
      <dgm:prSet presAssocID="{01F1A8C9-387A-44B1-837C-CA4D9FDA163E}" presName="arrowAndChildren" presStyleCnt="0"/>
      <dgm:spPr/>
    </dgm:pt>
    <dgm:pt modelId="{147F899B-F62E-4326-AEEC-575CEFB5F005}" type="pres">
      <dgm:prSet presAssocID="{01F1A8C9-387A-44B1-837C-CA4D9FDA163E}" presName="parentTextArrow" presStyleLbl="node1" presStyleIdx="8" presStyleCnt="10"/>
      <dgm:spPr/>
      <dgm:t>
        <a:bodyPr/>
        <a:lstStyle/>
        <a:p>
          <a:endParaRPr lang="en-US"/>
        </a:p>
      </dgm:t>
    </dgm:pt>
    <dgm:pt modelId="{464E6910-3242-4004-B921-D96E16D4805D}" type="pres">
      <dgm:prSet presAssocID="{40A67E3A-39F1-437B-B885-10911599484B}" presName="sp" presStyleCnt="0"/>
      <dgm:spPr/>
    </dgm:pt>
    <dgm:pt modelId="{8CC4B585-E313-458C-9BF4-7DE9BFF9FBFD}" type="pres">
      <dgm:prSet presAssocID="{C1CD918A-BA0A-45AA-9954-AC1F140C03A4}" presName="arrowAndChildren" presStyleCnt="0"/>
      <dgm:spPr/>
    </dgm:pt>
    <dgm:pt modelId="{F972EFE9-9766-4B70-BA7F-D80E0FFAC0ED}" type="pres">
      <dgm:prSet presAssocID="{C1CD918A-BA0A-45AA-9954-AC1F140C03A4}" presName="parentTextArrow" presStyleLbl="node1" presStyleIdx="9" presStyleCnt="10" custLinFactNeighborY="-1426"/>
      <dgm:spPr/>
      <dgm:t>
        <a:bodyPr/>
        <a:lstStyle/>
        <a:p>
          <a:endParaRPr lang="en-US"/>
        </a:p>
      </dgm:t>
    </dgm:pt>
  </dgm:ptLst>
  <dgm:cxnLst>
    <dgm:cxn modelId="{9D3E60DB-1CB8-424E-9BFF-2CB15CD92AE4}" srcId="{5FBC541A-A0D3-4C67-888D-DF5F04CDD26A}" destId="{D612471F-4C70-4C52-B62A-BDF4C6958E1B}" srcOrd="3" destOrd="0" parTransId="{A7097EB8-AD96-477A-A309-7ED76ED7AD37}" sibTransId="{6BCFFDF0-989D-4105-BC98-21B864078199}"/>
    <dgm:cxn modelId="{179BD88B-0057-497D-A85B-79FB2B1FB2BA}" type="presOf" srcId="{F3E175D9-8B72-4B65-AD61-9B5B17B0A6E5}" destId="{BD0A2FC6-E037-4D51-B908-A1F712F1307B}" srcOrd="0" destOrd="0" presId="urn:microsoft.com/office/officeart/2005/8/layout/process4"/>
    <dgm:cxn modelId="{71C76482-08AF-4802-89FF-B2BEEC187128}" type="presOf" srcId="{72577F0B-5AE1-416C-BAFB-4E7DC7440300}" destId="{E84FAEEE-2974-4300-9380-409D53C87EB1}" srcOrd="0" destOrd="0" presId="urn:microsoft.com/office/officeart/2005/8/layout/process4"/>
    <dgm:cxn modelId="{E02AC593-2E3E-4B61-AE07-0C1E0B385666}" srcId="{5FBC541A-A0D3-4C67-888D-DF5F04CDD26A}" destId="{F3E175D9-8B72-4B65-AD61-9B5B17B0A6E5}" srcOrd="9" destOrd="0" parTransId="{7FC4D617-1E8A-4D89-B19E-69A112C3BAEA}" sibTransId="{7CD46526-E13A-48DA-BA96-F3A021C6CFA2}"/>
    <dgm:cxn modelId="{A68721CC-4140-4EBB-915A-912609B41B0D}" srcId="{5FBC541A-A0D3-4C67-888D-DF5F04CDD26A}" destId="{CA75A192-260A-4B2A-BA74-328FF17BD3EC}" srcOrd="2" destOrd="0" parTransId="{27C2C5CF-29F4-4747-860A-0C5C42969DBD}" sibTransId="{C84ACEF9-A8BE-40BF-9972-1B2272FB2B84}"/>
    <dgm:cxn modelId="{5AD26BD7-4E32-47B1-8355-C897B51C8091}" srcId="{5FBC541A-A0D3-4C67-888D-DF5F04CDD26A}" destId="{BAB304DA-5458-484A-93D5-6057D90E8BE7}" srcOrd="4" destOrd="0" parTransId="{17070F0F-DAEF-41B6-AEA2-20FCAD16F2CC}" sibTransId="{8788153A-9860-44DB-BE4C-83A77A706FB7}"/>
    <dgm:cxn modelId="{EA99FC06-1544-4888-AE8C-C420A1DEEB54}" srcId="{5FBC541A-A0D3-4C67-888D-DF5F04CDD26A}" destId="{01F1A8C9-387A-44B1-837C-CA4D9FDA163E}" srcOrd="1" destOrd="0" parTransId="{DC58A5BB-8A77-473A-84DA-D1814B736082}" sibTransId="{95568717-3B1F-453C-BF5D-E7737AECC674}"/>
    <dgm:cxn modelId="{209A371B-7863-486A-B2C3-8EA627F6235E}" srcId="{5FBC541A-A0D3-4C67-888D-DF5F04CDD26A}" destId="{C1CD918A-BA0A-45AA-9954-AC1F140C03A4}" srcOrd="0" destOrd="0" parTransId="{E5E3CD50-9262-4870-AC55-C32E135965DF}" sibTransId="{40A67E3A-39F1-437B-B885-10911599484B}"/>
    <dgm:cxn modelId="{0EF44D47-95E7-45CF-A0CD-157F6D89CD19}" srcId="{5FBC541A-A0D3-4C67-888D-DF5F04CDD26A}" destId="{87347382-CC68-4C2F-B550-3D5A3B1F7E16}" srcOrd="7" destOrd="0" parTransId="{9A0260A8-6772-47BC-A282-88632C3D4DC6}" sibTransId="{443DD91A-4C08-4C01-A1DD-ECD1998F6DC7}"/>
    <dgm:cxn modelId="{E4B3C9C9-7D3D-4102-836D-999956022B8A}" type="presOf" srcId="{BAB304DA-5458-484A-93D5-6057D90E8BE7}" destId="{781C94CF-5E55-4692-A15D-F5F3B6054895}" srcOrd="0" destOrd="0" presId="urn:microsoft.com/office/officeart/2005/8/layout/process4"/>
    <dgm:cxn modelId="{9F8CFA59-F05D-4922-8BDA-8A94E7003116}" type="presOf" srcId="{386F323F-5781-4AD7-95FC-DBE2BEC0C2F9}" destId="{92AB374B-9280-4D31-83AA-6F1964B7608A}" srcOrd="0" destOrd="0" presId="urn:microsoft.com/office/officeart/2005/8/layout/process4"/>
    <dgm:cxn modelId="{49C2EC82-218E-4DD4-BC83-2948E2EC715E}" type="presOf" srcId="{C1CD918A-BA0A-45AA-9954-AC1F140C03A4}" destId="{F972EFE9-9766-4B70-BA7F-D80E0FFAC0ED}" srcOrd="0" destOrd="0" presId="urn:microsoft.com/office/officeart/2005/8/layout/process4"/>
    <dgm:cxn modelId="{4D108406-7D4F-4409-87AC-17E69AB644E1}" type="presOf" srcId="{CA75A192-260A-4B2A-BA74-328FF17BD3EC}" destId="{38D2F62F-00D4-4097-81B5-D677CD7B9E03}" srcOrd="0" destOrd="0" presId="urn:microsoft.com/office/officeart/2005/8/layout/process4"/>
    <dgm:cxn modelId="{FDAE32EA-4495-492F-BD9D-0AD13D5784E5}" srcId="{5FBC541A-A0D3-4C67-888D-DF5F04CDD26A}" destId="{99C6792F-1D5A-461C-82DC-D77FB84113C7}" srcOrd="5" destOrd="0" parTransId="{87A696FF-239E-4CAB-B945-2B18156FAFDD}" sibTransId="{444A4A33-0D66-467E-BB2E-C36B4D3A50A4}"/>
    <dgm:cxn modelId="{CCAFE84E-9739-4ED2-9CD1-C949F0E21E2A}" type="presOf" srcId="{5FBC541A-A0D3-4C67-888D-DF5F04CDD26A}" destId="{FCCC68A7-BC56-4E93-B62C-AB57075DA49E}" srcOrd="0" destOrd="0" presId="urn:microsoft.com/office/officeart/2005/8/layout/process4"/>
    <dgm:cxn modelId="{66607B40-6F75-4DF5-96D6-C782DA8A60A8}" srcId="{5FBC541A-A0D3-4C67-888D-DF5F04CDD26A}" destId="{72577F0B-5AE1-416C-BAFB-4E7DC7440300}" srcOrd="6" destOrd="0" parTransId="{0A3A1975-1F30-4F3C-90FF-7B58AEF59AB5}" sibTransId="{13962A08-5DE1-474F-A8ED-E47EF8347B26}"/>
    <dgm:cxn modelId="{3EB15C45-72A2-4793-AAC9-89E367472E79}" type="presOf" srcId="{87347382-CC68-4C2F-B550-3D5A3B1F7E16}" destId="{E4CF8BDF-7BB8-4F36-B90A-D2E5154C50AA}" srcOrd="0" destOrd="0" presId="urn:microsoft.com/office/officeart/2005/8/layout/process4"/>
    <dgm:cxn modelId="{CC6FA953-6041-4EF8-A1D9-0009ECF6A276}" type="presOf" srcId="{D612471F-4C70-4C52-B62A-BDF4C6958E1B}" destId="{C9617239-041F-4139-A25D-1677FEFE6B4D}" srcOrd="0" destOrd="0" presId="urn:microsoft.com/office/officeart/2005/8/layout/process4"/>
    <dgm:cxn modelId="{CE2A99E0-7E48-47B6-97AB-9EB8D1BAB3B7}" srcId="{5FBC541A-A0D3-4C67-888D-DF5F04CDD26A}" destId="{386F323F-5781-4AD7-95FC-DBE2BEC0C2F9}" srcOrd="8" destOrd="0" parTransId="{1794E513-7D2B-418F-9B91-C75B2E252AEC}" sibTransId="{253EF68F-32AF-4605-88B0-A5075E95934D}"/>
    <dgm:cxn modelId="{D8C17D29-816B-46B1-B47E-65F97F059BDC}" type="presOf" srcId="{01F1A8C9-387A-44B1-837C-CA4D9FDA163E}" destId="{147F899B-F62E-4326-AEEC-575CEFB5F005}" srcOrd="0" destOrd="0" presId="urn:microsoft.com/office/officeart/2005/8/layout/process4"/>
    <dgm:cxn modelId="{31180CB9-AFB6-4D2B-8EE5-1969E1DFFF2F}" type="presOf" srcId="{99C6792F-1D5A-461C-82DC-D77FB84113C7}" destId="{71786802-3655-4057-BF44-1BF82563E883}" srcOrd="0" destOrd="0" presId="urn:microsoft.com/office/officeart/2005/8/layout/process4"/>
    <dgm:cxn modelId="{FD3A268F-B5EE-4163-8278-BF97BA7895CB}" type="presParOf" srcId="{FCCC68A7-BC56-4E93-B62C-AB57075DA49E}" destId="{972BB455-7F2D-4E36-A704-C76B46CFF0BE}" srcOrd="0" destOrd="0" presId="urn:microsoft.com/office/officeart/2005/8/layout/process4"/>
    <dgm:cxn modelId="{912142B4-B06E-4421-8879-D936C5FF2864}" type="presParOf" srcId="{972BB455-7F2D-4E36-A704-C76B46CFF0BE}" destId="{BD0A2FC6-E037-4D51-B908-A1F712F1307B}" srcOrd="0" destOrd="0" presId="urn:microsoft.com/office/officeart/2005/8/layout/process4"/>
    <dgm:cxn modelId="{BF048049-30C0-4C06-8F68-F9C02808C1F3}" type="presParOf" srcId="{FCCC68A7-BC56-4E93-B62C-AB57075DA49E}" destId="{67C51090-A375-4841-B30F-FC53BD91EC5D}" srcOrd="1" destOrd="0" presId="urn:microsoft.com/office/officeart/2005/8/layout/process4"/>
    <dgm:cxn modelId="{4C70783C-8505-4986-A0BB-5F426BF1442D}" type="presParOf" srcId="{FCCC68A7-BC56-4E93-B62C-AB57075DA49E}" destId="{C58AC88C-C7F5-456F-8CD6-8CBE1B72CCA6}" srcOrd="2" destOrd="0" presId="urn:microsoft.com/office/officeart/2005/8/layout/process4"/>
    <dgm:cxn modelId="{99B9FCA8-5FDF-4ACB-8099-808EB803453C}" type="presParOf" srcId="{C58AC88C-C7F5-456F-8CD6-8CBE1B72CCA6}" destId="{92AB374B-9280-4D31-83AA-6F1964B7608A}" srcOrd="0" destOrd="0" presId="urn:microsoft.com/office/officeart/2005/8/layout/process4"/>
    <dgm:cxn modelId="{B36F30F9-11B5-4FCA-8162-40CA43309ABF}" type="presParOf" srcId="{FCCC68A7-BC56-4E93-B62C-AB57075DA49E}" destId="{73972D18-3CD2-43E3-A51E-34F8CAEA559C}" srcOrd="3" destOrd="0" presId="urn:microsoft.com/office/officeart/2005/8/layout/process4"/>
    <dgm:cxn modelId="{7214E0DD-EF30-4589-A282-F4A263D299D7}" type="presParOf" srcId="{FCCC68A7-BC56-4E93-B62C-AB57075DA49E}" destId="{BC182CC9-0293-4ED8-93A0-44E5F7B67ACF}" srcOrd="4" destOrd="0" presId="urn:microsoft.com/office/officeart/2005/8/layout/process4"/>
    <dgm:cxn modelId="{92D5631B-8B68-4A87-A48D-7B3253EADADD}" type="presParOf" srcId="{BC182CC9-0293-4ED8-93A0-44E5F7B67ACF}" destId="{E4CF8BDF-7BB8-4F36-B90A-D2E5154C50AA}" srcOrd="0" destOrd="0" presId="urn:microsoft.com/office/officeart/2005/8/layout/process4"/>
    <dgm:cxn modelId="{8C74F4D8-46F0-4614-AAC0-F335EDC526CC}" type="presParOf" srcId="{FCCC68A7-BC56-4E93-B62C-AB57075DA49E}" destId="{5C3C2AC3-3FF1-450F-B293-5EB565AB9976}" srcOrd="5" destOrd="0" presId="urn:microsoft.com/office/officeart/2005/8/layout/process4"/>
    <dgm:cxn modelId="{3BDED056-5012-42A2-8A8A-2EEBC078CBD6}" type="presParOf" srcId="{FCCC68A7-BC56-4E93-B62C-AB57075DA49E}" destId="{3B472F88-AFE0-4C18-95D9-2C9E482721FD}" srcOrd="6" destOrd="0" presId="urn:microsoft.com/office/officeart/2005/8/layout/process4"/>
    <dgm:cxn modelId="{DEBB9BC3-3257-416E-9CF2-58B279653980}" type="presParOf" srcId="{3B472F88-AFE0-4C18-95D9-2C9E482721FD}" destId="{E84FAEEE-2974-4300-9380-409D53C87EB1}" srcOrd="0" destOrd="0" presId="urn:microsoft.com/office/officeart/2005/8/layout/process4"/>
    <dgm:cxn modelId="{8A8D4D23-C388-4745-8CA6-E27CA8B562A4}" type="presParOf" srcId="{FCCC68A7-BC56-4E93-B62C-AB57075DA49E}" destId="{A2BB3CBC-E6AE-4AFB-A573-841D06C33306}" srcOrd="7" destOrd="0" presId="urn:microsoft.com/office/officeart/2005/8/layout/process4"/>
    <dgm:cxn modelId="{8FE0F5A4-BF95-4775-A257-318A07650688}" type="presParOf" srcId="{FCCC68A7-BC56-4E93-B62C-AB57075DA49E}" destId="{85F8224B-32F9-41D0-8A2E-87013170E8FE}" srcOrd="8" destOrd="0" presId="urn:microsoft.com/office/officeart/2005/8/layout/process4"/>
    <dgm:cxn modelId="{531B9B83-CB6B-43E1-81E8-F03B981725E1}" type="presParOf" srcId="{85F8224B-32F9-41D0-8A2E-87013170E8FE}" destId="{71786802-3655-4057-BF44-1BF82563E883}" srcOrd="0" destOrd="0" presId="urn:microsoft.com/office/officeart/2005/8/layout/process4"/>
    <dgm:cxn modelId="{3132A8D7-F5A1-4348-ACDD-FEBAB6BF6D00}" type="presParOf" srcId="{FCCC68A7-BC56-4E93-B62C-AB57075DA49E}" destId="{3C0B1DF8-3D74-4F71-913E-85EAD63B97EB}" srcOrd="9" destOrd="0" presId="urn:microsoft.com/office/officeart/2005/8/layout/process4"/>
    <dgm:cxn modelId="{75C1A303-08A0-453C-A3D6-22B9C43314DC}" type="presParOf" srcId="{FCCC68A7-BC56-4E93-B62C-AB57075DA49E}" destId="{9ED87FE1-9FFA-4F91-90B0-914726EC7C11}" srcOrd="10" destOrd="0" presId="urn:microsoft.com/office/officeart/2005/8/layout/process4"/>
    <dgm:cxn modelId="{420EED38-3AD0-4B69-B3D1-920F89BC6698}" type="presParOf" srcId="{9ED87FE1-9FFA-4F91-90B0-914726EC7C11}" destId="{781C94CF-5E55-4692-A15D-F5F3B6054895}" srcOrd="0" destOrd="0" presId="urn:microsoft.com/office/officeart/2005/8/layout/process4"/>
    <dgm:cxn modelId="{B5A10A26-AF5A-45F7-9505-D16B70EAF0F6}" type="presParOf" srcId="{FCCC68A7-BC56-4E93-B62C-AB57075DA49E}" destId="{6E7A2AAD-1073-4425-85F4-80181F9DFD5F}" srcOrd="11" destOrd="0" presId="urn:microsoft.com/office/officeart/2005/8/layout/process4"/>
    <dgm:cxn modelId="{083F609F-F75E-4E8F-A9FF-230005A9CE92}" type="presParOf" srcId="{FCCC68A7-BC56-4E93-B62C-AB57075DA49E}" destId="{E3AD378D-8C5B-460F-A225-E203A83451BC}" srcOrd="12" destOrd="0" presId="urn:microsoft.com/office/officeart/2005/8/layout/process4"/>
    <dgm:cxn modelId="{59A64025-F9C5-4B23-8710-0987F658B4C7}" type="presParOf" srcId="{E3AD378D-8C5B-460F-A225-E203A83451BC}" destId="{C9617239-041F-4139-A25D-1677FEFE6B4D}" srcOrd="0" destOrd="0" presId="urn:microsoft.com/office/officeart/2005/8/layout/process4"/>
    <dgm:cxn modelId="{4A367404-88C3-4AE8-A2A7-8C405E24F424}" type="presParOf" srcId="{FCCC68A7-BC56-4E93-B62C-AB57075DA49E}" destId="{AEE9477C-DAF5-4FF1-8081-D1E95C66729E}" srcOrd="13" destOrd="0" presId="urn:microsoft.com/office/officeart/2005/8/layout/process4"/>
    <dgm:cxn modelId="{C492BFCA-3758-47A0-A088-AFC0AE95FCF2}" type="presParOf" srcId="{FCCC68A7-BC56-4E93-B62C-AB57075DA49E}" destId="{3549214E-8A93-4809-BD16-80F2E57EA245}" srcOrd="14" destOrd="0" presId="urn:microsoft.com/office/officeart/2005/8/layout/process4"/>
    <dgm:cxn modelId="{41DCE5EA-43A0-4FE8-9BED-9B97965E255E}" type="presParOf" srcId="{3549214E-8A93-4809-BD16-80F2E57EA245}" destId="{38D2F62F-00D4-4097-81B5-D677CD7B9E03}" srcOrd="0" destOrd="0" presId="urn:microsoft.com/office/officeart/2005/8/layout/process4"/>
    <dgm:cxn modelId="{9C0CA081-8258-43AA-B1E6-4D34C17BAF59}" type="presParOf" srcId="{FCCC68A7-BC56-4E93-B62C-AB57075DA49E}" destId="{09024CBC-7165-4B97-883F-7F400AB71038}" srcOrd="15" destOrd="0" presId="urn:microsoft.com/office/officeart/2005/8/layout/process4"/>
    <dgm:cxn modelId="{B6246041-76C3-4A96-BBD9-E66938D0CC3C}" type="presParOf" srcId="{FCCC68A7-BC56-4E93-B62C-AB57075DA49E}" destId="{E9CB7BEE-0C58-4333-92C7-17885DC88523}" srcOrd="16" destOrd="0" presId="urn:microsoft.com/office/officeart/2005/8/layout/process4"/>
    <dgm:cxn modelId="{26D6846A-6D7D-4D44-833B-537F2E109A57}" type="presParOf" srcId="{E9CB7BEE-0C58-4333-92C7-17885DC88523}" destId="{147F899B-F62E-4326-AEEC-575CEFB5F005}" srcOrd="0" destOrd="0" presId="urn:microsoft.com/office/officeart/2005/8/layout/process4"/>
    <dgm:cxn modelId="{F83C47DE-EBAB-4D99-A470-8C023B922EAA}" type="presParOf" srcId="{FCCC68A7-BC56-4E93-B62C-AB57075DA49E}" destId="{464E6910-3242-4004-B921-D96E16D4805D}" srcOrd="17" destOrd="0" presId="urn:microsoft.com/office/officeart/2005/8/layout/process4"/>
    <dgm:cxn modelId="{11AF9BA5-545A-45E6-88C8-ACB6B8AAD5F2}" type="presParOf" srcId="{FCCC68A7-BC56-4E93-B62C-AB57075DA49E}" destId="{8CC4B585-E313-458C-9BF4-7DE9BFF9FBFD}" srcOrd="18" destOrd="0" presId="urn:microsoft.com/office/officeart/2005/8/layout/process4"/>
    <dgm:cxn modelId="{9CA0FE92-9C1F-4C60-864C-E030A4EC7796}" type="presParOf" srcId="{8CC4B585-E313-458C-9BF4-7DE9BFF9FBFD}" destId="{F972EFE9-9766-4B70-BA7F-D80E0FFAC0E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BC541A-A0D3-4C67-888D-DF5F04CDD26A}" type="doc">
      <dgm:prSet loTypeId="urn:microsoft.com/office/officeart/2005/8/layout/process4" loCatId="list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CA75A192-260A-4B2A-BA74-328FF17BD3EC}">
      <dgm:prSet phldrT="[Text]"/>
      <dgm:spPr/>
      <dgm:t>
        <a:bodyPr/>
        <a:lstStyle/>
        <a:p>
          <a:r>
            <a:rPr lang="en-US" dirty="0"/>
            <a:t>Fees for Planning Permits &amp; CEQA, 6 months to 1 year</a:t>
          </a:r>
        </a:p>
      </dgm:t>
    </dgm:pt>
    <dgm:pt modelId="{27C2C5CF-29F4-4747-860A-0C5C42969DBD}" type="parTrans" cxnId="{A68721CC-4140-4EBB-915A-912609B41B0D}">
      <dgm:prSet/>
      <dgm:spPr/>
      <dgm:t>
        <a:bodyPr/>
        <a:lstStyle/>
        <a:p>
          <a:endParaRPr lang="en-US"/>
        </a:p>
      </dgm:t>
    </dgm:pt>
    <dgm:pt modelId="{C84ACEF9-A8BE-40BF-9972-1B2272FB2B84}" type="sibTrans" cxnId="{A68721CC-4140-4EBB-915A-912609B41B0D}">
      <dgm:prSet/>
      <dgm:spPr/>
      <dgm:t>
        <a:bodyPr/>
        <a:lstStyle/>
        <a:p>
          <a:endParaRPr lang="en-US"/>
        </a:p>
      </dgm:t>
    </dgm:pt>
    <dgm:pt modelId="{C1CD918A-BA0A-45AA-9954-AC1F140C03A4}">
      <dgm:prSet phldrT="[Text]"/>
      <dgm:spPr/>
      <dgm:t>
        <a:bodyPr/>
        <a:lstStyle/>
        <a:p>
          <a:r>
            <a:rPr lang="en-US" dirty="0"/>
            <a:t>Consultant Fees for Studies, Reports &amp; Architectural Drawings, 6 months to 1 year</a:t>
          </a:r>
        </a:p>
      </dgm:t>
    </dgm:pt>
    <dgm:pt modelId="{E5E3CD50-9262-4870-AC55-C32E135965DF}" type="parTrans" cxnId="{209A371B-7863-486A-B2C3-8EA627F6235E}">
      <dgm:prSet/>
      <dgm:spPr/>
      <dgm:t>
        <a:bodyPr/>
        <a:lstStyle/>
        <a:p>
          <a:endParaRPr lang="en-US"/>
        </a:p>
      </dgm:t>
    </dgm:pt>
    <dgm:pt modelId="{40A67E3A-39F1-437B-B885-10911599484B}" type="sibTrans" cxnId="{209A371B-7863-486A-B2C3-8EA627F6235E}">
      <dgm:prSet/>
      <dgm:spPr/>
      <dgm:t>
        <a:bodyPr/>
        <a:lstStyle/>
        <a:p>
          <a:endParaRPr lang="en-US"/>
        </a:p>
      </dgm:t>
    </dgm:pt>
    <dgm:pt modelId="{D612471F-4C70-4C52-B62A-BDF4C6958E1B}">
      <dgm:prSet phldrT="[Text]"/>
      <dgm:spPr/>
      <dgm:t>
        <a:bodyPr/>
        <a:lstStyle/>
        <a:p>
          <a:r>
            <a:rPr lang="en-US" dirty="0"/>
            <a:t>Construction Drawings &amp; Building Permit Fees, 6-9 months</a:t>
          </a:r>
        </a:p>
      </dgm:t>
    </dgm:pt>
    <dgm:pt modelId="{A7097EB8-AD96-477A-A309-7ED76ED7AD37}" type="parTrans" cxnId="{9D3E60DB-1CB8-424E-9BFF-2CB15CD92AE4}">
      <dgm:prSet/>
      <dgm:spPr/>
      <dgm:t>
        <a:bodyPr/>
        <a:lstStyle/>
        <a:p>
          <a:endParaRPr lang="en-US"/>
        </a:p>
      </dgm:t>
    </dgm:pt>
    <dgm:pt modelId="{6BCFFDF0-989D-4105-BC98-21B864078199}" type="sibTrans" cxnId="{9D3E60DB-1CB8-424E-9BFF-2CB15CD92AE4}">
      <dgm:prSet/>
      <dgm:spPr/>
      <dgm:t>
        <a:bodyPr/>
        <a:lstStyle/>
        <a:p>
          <a:endParaRPr lang="en-US"/>
        </a:p>
      </dgm:t>
    </dgm:pt>
    <dgm:pt modelId="{BAB304DA-5458-484A-93D5-6057D90E8BE7}">
      <dgm:prSet phldrT="[Text]"/>
      <dgm:spPr/>
      <dgm:t>
        <a:bodyPr/>
        <a:lstStyle/>
        <a:p>
          <a:r>
            <a:rPr lang="en-US" dirty="0"/>
            <a:t>Sewer &amp; Water Capacity Fees and Connection Costs, Stormwater Fee, 1 week </a:t>
          </a:r>
        </a:p>
      </dgm:t>
    </dgm:pt>
    <dgm:pt modelId="{17070F0F-DAEF-41B6-AEA2-20FCAD16F2CC}" type="parTrans" cxnId="{5AD26BD7-4E32-47B1-8355-C897B51C8091}">
      <dgm:prSet/>
      <dgm:spPr/>
      <dgm:t>
        <a:bodyPr/>
        <a:lstStyle/>
        <a:p>
          <a:endParaRPr lang="en-US"/>
        </a:p>
      </dgm:t>
    </dgm:pt>
    <dgm:pt modelId="{8788153A-9860-44DB-BE4C-83A77A706FB7}" type="sibTrans" cxnId="{5AD26BD7-4E32-47B1-8355-C897B51C8091}">
      <dgm:prSet/>
      <dgm:spPr/>
      <dgm:t>
        <a:bodyPr/>
        <a:lstStyle/>
        <a:p>
          <a:endParaRPr lang="en-US"/>
        </a:p>
      </dgm:t>
    </dgm:pt>
    <dgm:pt modelId="{F3E175D9-8B72-4B65-AD61-9B5B17B0A6E5}">
      <dgm:prSet phldrT="[Text]"/>
      <dgm:spPr/>
      <dgm:t>
        <a:bodyPr/>
        <a:lstStyle/>
        <a:p>
          <a:r>
            <a:rPr lang="en-US" dirty="0"/>
            <a:t>Construction Costs, 1 to 2 years</a:t>
          </a:r>
        </a:p>
      </dgm:t>
    </dgm:pt>
    <dgm:pt modelId="{7FC4D617-1E8A-4D89-B19E-69A112C3BAEA}" type="parTrans" cxnId="{E02AC593-2E3E-4B61-AE07-0C1E0B385666}">
      <dgm:prSet/>
      <dgm:spPr/>
      <dgm:t>
        <a:bodyPr/>
        <a:lstStyle/>
        <a:p>
          <a:endParaRPr lang="en-US"/>
        </a:p>
      </dgm:t>
    </dgm:pt>
    <dgm:pt modelId="{7CD46526-E13A-48DA-BA96-F3A021C6CFA2}" type="sibTrans" cxnId="{E02AC593-2E3E-4B61-AE07-0C1E0B385666}">
      <dgm:prSet/>
      <dgm:spPr/>
      <dgm:t>
        <a:bodyPr/>
        <a:lstStyle/>
        <a:p>
          <a:endParaRPr lang="en-US"/>
        </a:p>
      </dgm:t>
    </dgm:pt>
    <dgm:pt modelId="{5BCE6E52-1977-4FCC-8AA9-09C5392FB846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Property Acquisition, 3-6 months</a:t>
          </a:r>
        </a:p>
      </dgm:t>
    </dgm:pt>
    <dgm:pt modelId="{E0DDBF41-3878-4C0A-9C1A-45AC4F23DA4E}" type="parTrans" cxnId="{5DF4744D-3B1D-4EBC-9429-5CE8C3F61F10}">
      <dgm:prSet/>
      <dgm:spPr/>
      <dgm:t>
        <a:bodyPr/>
        <a:lstStyle/>
        <a:p>
          <a:endParaRPr lang="en-US"/>
        </a:p>
      </dgm:t>
    </dgm:pt>
    <dgm:pt modelId="{5BD17C36-D488-461D-B4BA-1F4B858134DC}" type="sibTrans" cxnId="{5DF4744D-3B1D-4EBC-9429-5CE8C3F61F10}">
      <dgm:prSet/>
      <dgm:spPr/>
      <dgm:t>
        <a:bodyPr/>
        <a:lstStyle/>
        <a:p>
          <a:endParaRPr lang="en-US"/>
        </a:p>
      </dgm:t>
    </dgm:pt>
    <dgm:pt modelId="{FCCC68A7-BC56-4E93-B62C-AB57075DA49E}" type="pres">
      <dgm:prSet presAssocID="{5FBC541A-A0D3-4C67-888D-DF5F04CDD26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72BB455-7F2D-4E36-A704-C76B46CFF0BE}" type="pres">
      <dgm:prSet presAssocID="{F3E175D9-8B72-4B65-AD61-9B5B17B0A6E5}" presName="boxAndChildren" presStyleCnt="0"/>
      <dgm:spPr/>
    </dgm:pt>
    <dgm:pt modelId="{BD0A2FC6-E037-4D51-B908-A1F712F1307B}" type="pres">
      <dgm:prSet presAssocID="{F3E175D9-8B72-4B65-AD61-9B5B17B0A6E5}" presName="parentTextBox" presStyleLbl="node1" presStyleIdx="0" presStyleCnt="6"/>
      <dgm:spPr/>
      <dgm:t>
        <a:bodyPr/>
        <a:lstStyle/>
        <a:p>
          <a:endParaRPr lang="en-US"/>
        </a:p>
      </dgm:t>
    </dgm:pt>
    <dgm:pt modelId="{3C0B1DF8-3D74-4F71-913E-85EAD63B97EB}" type="pres">
      <dgm:prSet presAssocID="{8788153A-9860-44DB-BE4C-83A77A706FB7}" presName="sp" presStyleCnt="0"/>
      <dgm:spPr/>
    </dgm:pt>
    <dgm:pt modelId="{9ED87FE1-9FFA-4F91-90B0-914726EC7C11}" type="pres">
      <dgm:prSet presAssocID="{BAB304DA-5458-484A-93D5-6057D90E8BE7}" presName="arrowAndChildren" presStyleCnt="0"/>
      <dgm:spPr/>
    </dgm:pt>
    <dgm:pt modelId="{781C94CF-5E55-4692-A15D-F5F3B6054895}" type="pres">
      <dgm:prSet presAssocID="{BAB304DA-5458-484A-93D5-6057D90E8BE7}" presName="parentTextArrow" presStyleLbl="node1" presStyleIdx="1" presStyleCnt="6"/>
      <dgm:spPr/>
      <dgm:t>
        <a:bodyPr/>
        <a:lstStyle/>
        <a:p>
          <a:endParaRPr lang="en-US"/>
        </a:p>
      </dgm:t>
    </dgm:pt>
    <dgm:pt modelId="{6E7A2AAD-1073-4425-85F4-80181F9DFD5F}" type="pres">
      <dgm:prSet presAssocID="{6BCFFDF0-989D-4105-BC98-21B864078199}" presName="sp" presStyleCnt="0"/>
      <dgm:spPr/>
    </dgm:pt>
    <dgm:pt modelId="{E3AD378D-8C5B-460F-A225-E203A83451BC}" type="pres">
      <dgm:prSet presAssocID="{D612471F-4C70-4C52-B62A-BDF4C6958E1B}" presName="arrowAndChildren" presStyleCnt="0"/>
      <dgm:spPr/>
    </dgm:pt>
    <dgm:pt modelId="{C9617239-041F-4139-A25D-1677FEFE6B4D}" type="pres">
      <dgm:prSet presAssocID="{D612471F-4C70-4C52-B62A-BDF4C6958E1B}" presName="parentTextArrow" presStyleLbl="node1" presStyleIdx="2" presStyleCnt="6"/>
      <dgm:spPr/>
      <dgm:t>
        <a:bodyPr/>
        <a:lstStyle/>
        <a:p>
          <a:endParaRPr lang="en-US"/>
        </a:p>
      </dgm:t>
    </dgm:pt>
    <dgm:pt modelId="{8CBFD655-3CF4-4916-B98F-33A03E8E96CD}" type="pres">
      <dgm:prSet presAssocID="{5BD17C36-D488-461D-B4BA-1F4B858134DC}" presName="sp" presStyleCnt="0"/>
      <dgm:spPr/>
    </dgm:pt>
    <dgm:pt modelId="{69164854-48FE-46F4-94A7-664DFA82A450}" type="pres">
      <dgm:prSet presAssocID="{5BCE6E52-1977-4FCC-8AA9-09C5392FB846}" presName="arrowAndChildren" presStyleCnt="0"/>
      <dgm:spPr/>
    </dgm:pt>
    <dgm:pt modelId="{6B7CF17D-6E83-470B-96FD-E2A005B26C68}" type="pres">
      <dgm:prSet presAssocID="{5BCE6E52-1977-4FCC-8AA9-09C5392FB846}" presName="parentTextArrow" presStyleLbl="node1" presStyleIdx="3" presStyleCnt="6"/>
      <dgm:spPr/>
      <dgm:t>
        <a:bodyPr/>
        <a:lstStyle/>
        <a:p>
          <a:endParaRPr lang="en-US"/>
        </a:p>
      </dgm:t>
    </dgm:pt>
    <dgm:pt modelId="{AEE9477C-DAF5-4FF1-8081-D1E95C66729E}" type="pres">
      <dgm:prSet presAssocID="{C84ACEF9-A8BE-40BF-9972-1B2272FB2B84}" presName="sp" presStyleCnt="0"/>
      <dgm:spPr/>
    </dgm:pt>
    <dgm:pt modelId="{3549214E-8A93-4809-BD16-80F2E57EA245}" type="pres">
      <dgm:prSet presAssocID="{CA75A192-260A-4B2A-BA74-328FF17BD3EC}" presName="arrowAndChildren" presStyleCnt="0"/>
      <dgm:spPr/>
    </dgm:pt>
    <dgm:pt modelId="{38D2F62F-00D4-4097-81B5-D677CD7B9E03}" type="pres">
      <dgm:prSet presAssocID="{CA75A192-260A-4B2A-BA74-328FF17BD3EC}" presName="parentTextArrow" presStyleLbl="node1" presStyleIdx="4" presStyleCnt="6"/>
      <dgm:spPr/>
      <dgm:t>
        <a:bodyPr/>
        <a:lstStyle/>
        <a:p>
          <a:endParaRPr lang="en-US"/>
        </a:p>
      </dgm:t>
    </dgm:pt>
    <dgm:pt modelId="{464E6910-3242-4004-B921-D96E16D4805D}" type="pres">
      <dgm:prSet presAssocID="{40A67E3A-39F1-437B-B885-10911599484B}" presName="sp" presStyleCnt="0"/>
      <dgm:spPr/>
    </dgm:pt>
    <dgm:pt modelId="{8CC4B585-E313-458C-9BF4-7DE9BFF9FBFD}" type="pres">
      <dgm:prSet presAssocID="{C1CD918A-BA0A-45AA-9954-AC1F140C03A4}" presName="arrowAndChildren" presStyleCnt="0"/>
      <dgm:spPr/>
    </dgm:pt>
    <dgm:pt modelId="{F972EFE9-9766-4B70-BA7F-D80E0FFAC0ED}" type="pres">
      <dgm:prSet presAssocID="{C1CD918A-BA0A-45AA-9954-AC1F140C03A4}" presName="parentTextArrow" presStyleLbl="node1" presStyleIdx="5" presStyleCnt="6" custLinFactNeighborX="-249" custLinFactNeighborY="2256"/>
      <dgm:spPr/>
      <dgm:t>
        <a:bodyPr/>
        <a:lstStyle/>
        <a:p>
          <a:endParaRPr lang="en-US"/>
        </a:p>
      </dgm:t>
    </dgm:pt>
  </dgm:ptLst>
  <dgm:cxnLst>
    <dgm:cxn modelId="{4D108406-7D4F-4409-87AC-17E69AB644E1}" type="presOf" srcId="{CA75A192-260A-4B2A-BA74-328FF17BD3EC}" destId="{38D2F62F-00D4-4097-81B5-D677CD7B9E03}" srcOrd="0" destOrd="0" presId="urn:microsoft.com/office/officeart/2005/8/layout/process4"/>
    <dgm:cxn modelId="{9D3E60DB-1CB8-424E-9BFF-2CB15CD92AE4}" srcId="{5FBC541A-A0D3-4C67-888D-DF5F04CDD26A}" destId="{D612471F-4C70-4C52-B62A-BDF4C6958E1B}" srcOrd="3" destOrd="0" parTransId="{A7097EB8-AD96-477A-A309-7ED76ED7AD37}" sibTransId="{6BCFFDF0-989D-4105-BC98-21B864078199}"/>
    <dgm:cxn modelId="{179BD88B-0057-497D-A85B-79FB2B1FB2BA}" type="presOf" srcId="{F3E175D9-8B72-4B65-AD61-9B5B17B0A6E5}" destId="{BD0A2FC6-E037-4D51-B908-A1F712F1307B}" srcOrd="0" destOrd="0" presId="urn:microsoft.com/office/officeart/2005/8/layout/process4"/>
    <dgm:cxn modelId="{CCAFE84E-9739-4ED2-9CD1-C949F0E21E2A}" type="presOf" srcId="{5FBC541A-A0D3-4C67-888D-DF5F04CDD26A}" destId="{FCCC68A7-BC56-4E93-B62C-AB57075DA49E}" srcOrd="0" destOrd="0" presId="urn:microsoft.com/office/officeart/2005/8/layout/process4"/>
    <dgm:cxn modelId="{CC6FA953-6041-4EF8-A1D9-0009ECF6A276}" type="presOf" srcId="{D612471F-4C70-4C52-B62A-BDF4C6958E1B}" destId="{C9617239-041F-4139-A25D-1677FEFE6B4D}" srcOrd="0" destOrd="0" presId="urn:microsoft.com/office/officeart/2005/8/layout/process4"/>
    <dgm:cxn modelId="{209A371B-7863-486A-B2C3-8EA627F6235E}" srcId="{5FBC541A-A0D3-4C67-888D-DF5F04CDD26A}" destId="{C1CD918A-BA0A-45AA-9954-AC1F140C03A4}" srcOrd="0" destOrd="0" parTransId="{E5E3CD50-9262-4870-AC55-C32E135965DF}" sibTransId="{40A67E3A-39F1-437B-B885-10911599484B}"/>
    <dgm:cxn modelId="{E02AC593-2E3E-4B61-AE07-0C1E0B385666}" srcId="{5FBC541A-A0D3-4C67-888D-DF5F04CDD26A}" destId="{F3E175D9-8B72-4B65-AD61-9B5B17B0A6E5}" srcOrd="5" destOrd="0" parTransId="{7FC4D617-1E8A-4D89-B19E-69A112C3BAEA}" sibTransId="{7CD46526-E13A-48DA-BA96-F3A021C6CFA2}"/>
    <dgm:cxn modelId="{49C2EC82-218E-4DD4-BC83-2948E2EC715E}" type="presOf" srcId="{C1CD918A-BA0A-45AA-9954-AC1F140C03A4}" destId="{F972EFE9-9766-4B70-BA7F-D80E0FFAC0ED}" srcOrd="0" destOrd="0" presId="urn:microsoft.com/office/officeart/2005/8/layout/process4"/>
    <dgm:cxn modelId="{E4B3C9C9-7D3D-4102-836D-999956022B8A}" type="presOf" srcId="{BAB304DA-5458-484A-93D5-6057D90E8BE7}" destId="{781C94CF-5E55-4692-A15D-F5F3B6054895}" srcOrd="0" destOrd="0" presId="urn:microsoft.com/office/officeart/2005/8/layout/process4"/>
    <dgm:cxn modelId="{71344555-0489-4699-A921-E842938D4E96}" type="presOf" srcId="{5BCE6E52-1977-4FCC-8AA9-09C5392FB846}" destId="{6B7CF17D-6E83-470B-96FD-E2A005B26C68}" srcOrd="0" destOrd="0" presId="urn:microsoft.com/office/officeart/2005/8/layout/process4"/>
    <dgm:cxn modelId="{5DF4744D-3B1D-4EBC-9429-5CE8C3F61F10}" srcId="{5FBC541A-A0D3-4C67-888D-DF5F04CDD26A}" destId="{5BCE6E52-1977-4FCC-8AA9-09C5392FB846}" srcOrd="2" destOrd="0" parTransId="{E0DDBF41-3878-4C0A-9C1A-45AC4F23DA4E}" sibTransId="{5BD17C36-D488-461D-B4BA-1F4B858134DC}"/>
    <dgm:cxn modelId="{5AD26BD7-4E32-47B1-8355-C897B51C8091}" srcId="{5FBC541A-A0D3-4C67-888D-DF5F04CDD26A}" destId="{BAB304DA-5458-484A-93D5-6057D90E8BE7}" srcOrd="4" destOrd="0" parTransId="{17070F0F-DAEF-41B6-AEA2-20FCAD16F2CC}" sibTransId="{8788153A-9860-44DB-BE4C-83A77A706FB7}"/>
    <dgm:cxn modelId="{A68721CC-4140-4EBB-915A-912609B41B0D}" srcId="{5FBC541A-A0D3-4C67-888D-DF5F04CDD26A}" destId="{CA75A192-260A-4B2A-BA74-328FF17BD3EC}" srcOrd="1" destOrd="0" parTransId="{27C2C5CF-29F4-4747-860A-0C5C42969DBD}" sibTransId="{C84ACEF9-A8BE-40BF-9972-1B2272FB2B84}"/>
    <dgm:cxn modelId="{FD3A268F-B5EE-4163-8278-BF97BA7895CB}" type="presParOf" srcId="{FCCC68A7-BC56-4E93-B62C-AB57075DA49E}" destId="{972BB455-7F2D-4E36-A704-C76B46CFF0BE}" srcOrd="0" destOrd="0" presId="urn:microsoft.com/office/officeart/2005/8/layout/process4"/>
    <dgm:cxn modelId="{912142B4-B06E-4421-8879-D936C5FF2864}" type="presParOf" srcId="{972BB455-7F2D-4E36-A704-C76B46CFF0BE}" destId="{BD0A2FC6-E037-4D51-B908-A1F712F1307B}" srcOrd="0" destOrd="0" presId="urn:microsoft.com/office/officeart/2005/8/layout/process4"/>
    <dgm:cxn modelId="{3132A8D7-F5A1-4348-ACDD-FEBAB6BF6D00}" type="presParOf" srcId="{FCCC68A7-BC56-4E93-B62C-AB57075DA49E}" destId="{3C0B1DF8-3D74-4F71-913E-85EAD63B97EB}" srcOrd="1" destOrd="0" presId="urn:microsoft.com/office/officeart/2005/8/layout/process4"/>
    <dgm:cxn modelId="{75C1A303-08A0-453C-A3D6-22B9C43314DC}" type="presParOf" srcId="{FCCC68A7-BC56-4E93-B62C-AB57075DA49E}" destId="{9ED87FE1-9FFA-4F91-90B0-914726EC7C11}" srcOrd="2" destOrd="0" presId="urn:microsoft.com/office/officeart/2005/8/layout/process4"/>
    <dgm:cxn modelId="{420EED38-3AD0-4B69-B3D1-920F89BC6698}" type="presParOf" srcId="{9ED87FE1-9FFA-4F91-90B0-914726EC7C11}" destId="{781C94CF-5E55-4692-A15D-F5F3B6054895}" srcOrd="0" destOrd="0" presId="urn:microsoft.com/office/officeart/2005/8/layout/process4"/>
    <dgm:cxn modelId="{B5A10A26-AF5A-45F7-9505-D16B70EAF0F6}" type="presParOf" srcId="{FCCC68A7-BC56-4E93-B62C-AB57075DA49E}" destId="{6E7A2AAD-1073-4425-85F4-80181F9DFD5F}" srcOrd="3" destOrd="0" presId="urn:microsoft.com/office/officeart/2005/8/layout/process4"/>
    <dgm:cxn modelId="{083F609F-F75E-4E8F-A9FF-230005A9CE92}" type="presParOf" srcId="{FCCC68A7-BC56-4E93-B62C-AB57075DA49E}" destId="{E3AD378D-8C5B-460F-A225-E203A83451BC}" srcOrd="4" destOrd="0" presId="urn:microsoft.com/office/officeart/2005/8/layout/process4"/>
    <dgm:cxn modelId="{59A64025-F9C5-4B23-8710-0987F658B4C7}" type="presParOf" srcId="{E3AD378D-8C5B-460F-A225-E203A83451BC}" destId="{C9617239-041F-4139-A25D-1677FEFE6B4D}" srcOrd="0" destOrd="0" presId="urn:microsoft.com/office/officeart/2005/8/layout/process4"/>
    <dgm:cxn modelId="{C8375FC8-A23E-499B-8855-61CA6F2AD23D}" type="presParOf" srcId="{FCCC68A7-BC56-4E93-B62C-AB57075DA49E}" destId="{8CBFD655-3CF4-4916-B98F-33A03E8E96CD}" srcOrd="5" destOrd="0" presId="urn:microsoft.com/office/officeart/2005/8/layout/process4"/>
    <dgm:cxn modelId="{B65B5DC7-7D77-414A-BB3A-755B55C2E1FF}" type="presParOf" srcId="{FCCC68A7-BC56-4E93-B62C-AB57075DA49E}" destId="{69164854-48FE-46F4-94A7-664DFA82A450}" srcOrd="6" destOrd="0" presId="urn:microsoft.com/office/officeart/2005/8/layout/process4"/>
    <dgm:cxn modelId="{F3DE591A-2B30-40D8-83C7-0CCFC64E35CB}" type="presParOf" srcId="{69164854-48FE-46F4-94A7-664DFA82A450}" destId="{6B7CF17D-6E83-470B-96FD-E2A005B26C68}" srcOrd="0" destOrd="0" presId="urn:microsoft.com/office/officeart/2005/8/layout/process4"/>
    <dgm:cxn modelId="{4A367404-88C3-4AE8-A2A7-8C405E24F424}" type="presParOf" srcId="{FCCC68A7-BC56-4E93-B62C-AB57075DA49E}" destId="{AEE9477C-DAF5-4FF1-8081-D1E95C66729E}" srcOrd="7" destOrd="0" presId="urn:microsoft.com/office/officeart/2005/8/layout/process4"/>
    <dgm:cxn modelId="{C492BFCA-3758-47A0-A088-AFC0AE95FCF2}" type="presParOf" srcId="{FCCC68A7-BC56-4E93-B62C-AB57075DA49E}" destId="{3549214E-8A93-4809-BD16-80F2E57EA245}" srcOrd="8" destOrd="0" presId="urn:microsoft.com/office/officeart/2005/8/layout/process4"/>
    <dgm:cxn modelId="{41DCE5EA-43A0-4FE8-9BED-9B97965E255E}" type="presParOf" srcId="{3549214E-8A93-4809-BD16-80F2E57EA245}" destId="{38D2F62F-00D4-4097-81B5-D677CD7B9E03}" srcOrd="0" destOrd="0" presId="urn:microsoft.com/office/officeart/2005/8/layout/process4"/>
    <dgm:cxn modelId="{F83C47DE-EBAB-4D99-A470-8C023B922EAA}" type="presParOf" srcId="{FCCC68A7-BC56-4E93-B62C-AB57075DA49E}" destId="{464E6910-3242-4004-B921-D96E16D4805D}" srcOrd="9" destOrd="0" presId="urn:microsoft.com/office/officeart/2005/8/layout/process4"/>
    <dgm:cxn modelId="{11AF9BA5-545A-45E6-88C8-ACB6B8AAD5F2}" type="presParOf" srcId="{FCCC68A7-BC56-4E93-B62C-AB57075DA49E}" destId="{8CC4B585-E313-458C-9BF4-7DE9BFF9FBFD}" srcOrd="10" destOrd="0" presId="urn:microsoft.com/office/officeart/2005/8/layout/process4"/>
    <dgm:cxn modelId="{9CA0FE92-9C1F-4C60-864C-E030A4EC7796}" type="presParOf" srcId="{8CC4B585-E313-458C-9BF4-7DE9BFF9FBFD}" destId="{F972EFE9-9766-4B70-BA7F-D80E0FFAC0ED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A2FC6-E037-4D51-B908-A1F712F1307B}">
      <dsp:nvSpPr>
        <dsp:cNvPr id="0" name=""/>
        <dsp:cNvSpPr/>
      </dsp:nvSpPr>
      <dsp:spPr>
        <a:xfrm>
          <a:off x="0" y="5390256"/>
          <a:ext cx="7336287" cy="3932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If no appeal, permit issued within 10 business days</a:t>
          </a:r>
        </a:p>
      </dsp:txBody>
      <dsp:txXfrm>
        <a:off x="0" y="5390256"/>
        <a:ext cx="7336287" cy="393243"/>
      </dsp:txXfrm>
    </dsp:sp>
    <dsp:sp modelId="{92AB374B-9280-4D31-83AA-6F1964B7608A}">
      <dsp:nvSpPr>
        <dsp:cNvPr id="0" name=""/>
        <dsp:cNvSpPr/>
      </dsp:nvSpPr>
      <dsp:spPr>
        <a:xfrm rot="10800000">
          <a:off x="0" y="4791347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If in Coastal Zone, Notice of Final Action to Coastal Commission</a:t>
          </a:r>
        </a:p>
      </dsp:txBody>
      <dsp:txXfrm rot="10800000">
        <a:off x="0" y="4791347"/>
        <a:ext cx="7336287" cy="392986"/>
      </dsp:txXfrm>
    </dsp:sp>
    <dsp:sp modelId="{E4CF8BDF-7BB8-4F36-B90A-D2E5154C50AA}">
      <dsp:nvSpPr>
        <dsp:cNvPr id="0" name=""/>
        <dsp:cNvSpPr/>
      </dsp:nvSpPr>
      <dsp:spPr>
        <a:xfrm rot="10800000">
          <a:off x="0" y="4192437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Planning Commission Hearing</a:t>
          </a:r>
        </a:p>
      </dsp:txBody>
      <dsp:txXfrm rot="10800000">
        <a:off x="0" y="4192437"/>
        <a:ext cx="7336287" cy="392986"/>
      </dsp:txXfrm>
    </dsp:sp>
    <dsp:sp modelId="{E84FAEEE-2974-4300-9380-409D53C87EB1}">
      <dsp:nvSpPr>
        <dsp:cNvPr id="0" name=""/>
        <dsp:cNvSpPr/>
      </dsp:nvSpPr>
      <dsp:spPr>
        <a:xfrm rot="10800000">
          <a:off x="0" y="3593528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City Staff will prepare CEQA document and Staff Report</a:t>
          </a:r>
        </a:p>
      </dsp:txBody>
      <dsp:txXfrm rot="10800000">
        <a:off x="0" y="3593528"/>
        <a:ext cx="7336287" cy="392986"/>
      </dsp:txXfrm>
    </dsp:sp>
    <dsp:sp modelId="{71786802-3655-4057-BF44-1BF82563E883}">
      <dsp:nvSpPr>
        <dsp:cNvPr id="0" name=""/>
        <dsp:cNvSpPr/>
      </dsp:nvSpPr>
      <dsp:spPr>
        <a:xfrm rot="10800000">
          <a:off x="0" y="2994618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City will request Public Agency Comments</a:t>
          </a:r>
        </a:p>
      </dsp:txBody>
      <dsp:txXfrm rot="10800000">
        <a:off x="0" y="2994618"/>
        <a:ext cx="7336287" cy="392986"/>
      </dsp:txXfrm>
    </dsp:sp>
    <dsp:sp modelId="{781C94CF-5E55-4692-A15D-F5F3B6054895}">
      <dsp:nvSpPr>
        <dsp:cNvPr id="0" name=""/>
        <dsp:cNvSpPr/>
      </dsp:nvSpPr>
      <dsp:spPr>
        <a:xfrm rot="10800000">
          <a:off x="0" y="2395709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City will start CEQA process if needed: Initial Study, followed by an ND, MND or EIR</a:t>
          </a:r>
        </a:p>
      </dsp:txBody>
      <dsp:txXfrm rot="10800000">
        <a:off x="0" y="2395709"/>
        <a:ext cx="7336287" cy="392986"/>
      </dsp:txXfrm>
    </dsp:sp>
    <dsp:sp modelId="{C9617239-041F-4139-A25D-1677FEFE6B4D}">
      <dsp:nvSpPr>
        <dsp:cNvPr id="0" name=""/>
        <dsp:cNvSpPr/>
      </dsp:nvSpPr>
      <dsp:spPr>
        <a:xfrm rot="10800000">
          <a:off x="0" y="1796799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Apply for Permits with Complete Submittal: all studies &amp; architectural schematics</a:t>
          </a:r>
        </a:p>
      </dsp:txBody>
      <dsp:txXfrm rot="10800000">
        <a:off x="0" y="1796799"/>
        <a:ext cx="7336287" cy="392986"/>
      </dsp:txXfrm>
    </dsp:sp>
    <dsp:sp modelId="{38D2F62F-00D4-4097-81B5-D677CD7B9E03}">
      <dsp:nvSpPr>
        <dsp:cNvPr id="0" name=""/>
        <dsp:cNvSpPr/>
      </dsp:nvSpPr>
      <dsp:spPr>
        <a:xfrm rot="10800000">
          <a:off x="0" y="1197890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Prepare Architectural Schematics: Site Plan, Floor Plan, Elevations, Landscaping Plan, Lighting Plan</a:t>
          </a:r>
        </a:p>
      </dsp:txBody>
      <dsp:txXfrm rot="10800000">
        <a:off x="0" y="1197890"/>
        <a:ext cx="7336287" cy="392986"/>
      </dsp:txXfrm>
    </dsp:sp>
    <dsp:sp modelId="{147F899B-F62E-4326-AEEC-575CEFB5F005}">
      <dsp:nvSpPr>
        <dsp:cNvPr id="0" name=""/>
        <dsp:cNvSpPr/>
      </dsp:nvSpPr>
      <dsp:spPr>
        <a:xfrm rot="10800000">
          <a:off x="0" y="598980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Applicant Completes Relevant Studies: Botanical, Wetland, Visual, Geotechnical</a:t>
          </a:r>
        </a:p>
      </dsp:txBody>
      <dsp:txXfrm rot="10800000">
        <a:off x="0" y="598980"/>
        <a:ext cx="7336287" cy="392986"/>
      </dsp:txXfrm>
    </dsp:sp>
    <dsp:sp modelId="{F972EFE9-9766-4B70-BA7F-D80E0FFAC0ED}">
      <dsp:nvSpPr>
        <dsp:cNvPr id="0" name=""/>
        <dsp:cNvSpPr/>
      </dsp:nvSpPr>
      <dsp:spPr>
        <a:xfrm rot="10800000">
          <a:off x="0" y="0"/>
          <a:ext cx="7336287" cy="604808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/>
            <a:t>Meet with City to Discuss Your Project</a:t>
          </a:r>
        </a:p>
      </dsp:txBody>
      <dsp:txXfrm rot="10800000">
        <a:off x="0" y="0"/>
        <a:ext cx="7336287" cy="3929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0A2FC6-E037-4D51-B908-A1F712F1307B}">
      <dsp:nvSpPr>
        <dsp:cNvPr id="0" name=""/>
        <dsp:cNvSpPr/>
      </dsp:nvSpPr>
      <dsp:spPr>
        <a:xfrm>
          <a:off x="0" y="3789137"/>
          <a:ext cx="6921632" cy="497322"/>
        </a:xfrm>
        <a:prstGeom prst="rect">
          <a:avLst/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Construction Costs, 1 to 2 years</a:t>
          </a:r>
        </a:p>
      </dsp:txBody>
      <dsp:txXfrm>
        <a:off x="0" y="3789137"/>
        <a:ext cx="6921632" cy="497322"/>
      </dsp:txXfrm>
    </dsp:sp>
    <dsp:sp modelId="{781C94CF-5E55-4692-A15D-F5F3B6054895}">
      <dsp:nvSpPr>
        <dsp:cNvPr id="0" name=""/>
        <dsp:cNvSpPr/>
      </dsp:nvSpPr>
      <dsp:spPr>
        <a:xfrm rot="10800000">
          <a:off x="0" y="3031715"/>
          <a:ext cx="6921632" cy="764881"/>
        </a:xfrm>
        <a:prstGeom prst="upArrowCallout">
          <a:avLst/>
        </a:prstGeom>
        <a:solidFill>
          <a:schemeClr val="accent3">
            <a:shade val="50000"/>
            <a:hueOff val="100207"/>
            <a:satOff val="-6794"/>
            <a:lumOff val="154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Sewer &amp; Water Capacity Fees and Connection Costs, Stormwater Fee, 1 week </a:t>
          </a:r>
        </a:p>
      </dsp:txBody>
      <dsp:txXfrm rot="10800000">
        <a:off x="0" y="3031715"/>
        <a:ext cx="6921632" cy="496997"/>
      </dsp:txXfrm>
    </dsp:sp>
    <dsp:sp modelId="{C9617239-041F-4139-A25D-1677FEFE6B4D}">
      <dsp:nvSpPr>
        <dsp:cNvPr id="0" name=""/>
        <dsp:cNvSpPr/>
      </dsp:nvSpPr>
      <dsp:spPr>
        <a:xfrm rot="10800000">
          <a:off x="0" y="2274293"/>
          <a:ext cx="6921632" cy="764881"/>
        </a:xfrm>
        <a:prstGeom prst="upArrowCallout">
          <a:avLst/>
        </a:prstGeom>
        <a:solidFill>
          <a:schemeClr val="accent3">
            <a:shade val="50000"/>
            <a:hueOff val="200414"/>
            <a:satOff val="-13587"/>
            <a:lumOff val="30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Construction Drawings &amp; Building Permit Fees, 6-9 months</a:t>
          </a:r>
        </a:p>
      </dsp:txBody>
      <dsp:txXfrm rot="10800000">
        <a:off x="0" y="2274293"/>
        <a:ext cx="6921632" cy="496997"/>
      </dsp:txXfrm>
    </dsp:sp>
    <dsp:sp modelId="{6B7CF17D-6E83-470B-96FD-E2A005B26C68}">
      <dsp:nvSpPr>
        <dsp:cNvPr id="0" name=""/>
        <dsp:cNvSpPr/>
      </dsp:nvSpPr>
      <dsp:spPr>
        <a:xfrm rot="10800000">
          <a:off x="0" y="1516872"/>
          <a:ext cx="6921632" cy="764881"/>
        </a:xfrm>
        <a:prstGeom prst="upArrowCallout">
          <a:avLst/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Property Acquisition, 3-6 months</a:t>
          </a:r>
        </a:p>
      </dsp:txBody>
      <dsp:txXfrm rot="10800000">
        <a:off x="0" y="1516872"/>
        <a:ext cx="6921632" cy="496997"/>
      </dsp:txXfrm>
    </dsp:sp>
    <dsp:sp modelId="{38D2F62F-00D4-4097-81B5-D677CD7B9E03}">
      <dsp:nvSpPr>
        <dsp:cNvPr id="0" name=""/>
        <dsp:cNvSpPr/>
      </dsp:nvSpPr>
      <dsp:spPr>
        <a:xfrm rot="10800000">
          <a:off x="0" y="759450"/>
          <a:ext cx="6921632" cy="764881"/>
        </a:xfrm>
        <a:prstGeom prst="upArrowCallout">
          <a:avLst/>
        </a:prstGeom>
        <a:solidFill>
          <a:schemeClr val="accent3">
            <a:shade val="50000"/>
            <a:hueOff val="200414"/>
            <a:satOff val="-13587"/>
            <a:lumOff val="30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Fees for Planning Permits &amp; CEQA, 6 months to 1 year</a:t>
          </a:r>
        </a:p>
      </dsp:txBody>
      <dsp:txXfrm rot="10800000">
        <a:off x="0" y="759450"/>
        <a:ext cx="6921632" cy="496997"/>
      </dsp:txXfrm>
    </dsp:sp>
    <dsp:sp modelId="{F972EFE9-9766-4B70-BA7F-D80E0FFAC0ED}">
      <dsp:nvSpPr>
        <dsp:cNvPr id="0" name=""/>
        <dsp:cNvSpPr/>
      </dsp:nvSpPr>
      <dsp:spPr>
        <a:xfrm rot="10800000">
          <a:off x="0" y="19284"/>
          <a:ext cx="6921632" cy="764881"/>
        </a:xfrm>
        <a:prstGeom prst="upArrowCallout">
          <a:avLst/>
        </a:prstGeom>
        <a:solidFill>
          <a:schemeClr val="accent3">
            <a:shade val="50000"/>
            <a:hueOff val="100207"/>
            <a:satOff val="-6794"/>
            <a:lumOff val="154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/>
            <a:t>Consultant Fees for Studies, Reports &amp; Architectural Drawings, 6 months to 1 year</a:t>
          </a:r>
        </a:p>
      </dsp:txBody>
      <dsp:txXfrm rot="10800000">
        <a:off x="0" y="19284"/>
        <a:ext cx="6921632" cy="4969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0F37A4CE-17BB-4BB2-AC7B-97495293E2AC}" type="datetimeFigureOut">
              <a:rPr lang="en-US" smtClean="0"/>
              <a:t>2/8/2024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BE0EF92D-82DD-4142-BCE8-036B91487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2C86C8F5-2FDA-4718-81AA-24F4816BBD56}" type="datetimeFigureOut">
              <a:rPr lang="en-US" smtClean="0"/>
              <a:t>2/8/2024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C58EC616-C518-4358-9496-6C33B2F5FA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5" cy="2862225"/>
          </a:xfrm>
          <a:prstGeom prst="rect">
            <a:avLst/>
          </a:prstGeom>
        </p:spPr>
        <p:txBody>
          <a:bodyPr anchor="b"/>
          <a:lstStyle>
            <a:lvl1pPr>
              <a:lnSpc>
                <a:spcPct val="100000"/>
              </a:lnSpc>
              <a:defRPr sz="50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7" y="5568698"/>
            <a:ext cx="5278515" cy="6181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7" y="0"/>
            <a:ext cx="28956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BDAE4-62D4-F891-5F4B-CCBD689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3B3FDD-0E36-80DC-A2CF-C80366F0F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7D5E4-CBDC-BC29-3F4F-C67263917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5DC8EE-DE21-F5FA-55E1-C995AC129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552B8B-D567-91D6-D5B7-9022DF2F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503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D8F7D-7793-4408-BCCC-B9061F748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76B972-9B95-0D02-C50F-A885AFDE1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B178B3-E14F-F161-9457-72D0B7300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4B6858-3358-2FD4-FC5D-F1C2DD6A5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C19F48-A764-FC32-4725-5FCAA32CC5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F0EBD9-9130-D516-3D02-B33D084C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73698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8D94-59E2-4AEB-BFD6-E2B626E2A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295FED-4289-2E5C-9E02-D3800C0D7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06B120-3EF7-EB3D-0F63-F1A667AF5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CC96DEA-7CF9-FB1F-ED60-1356F6B0FD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4818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290DAD-0C74-7C63-572B-A8588309E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573AB6-196D-2CA5-39B5-ACDD3FFBB0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33604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79513-4DFB-1936-B596-ECB4AB4B58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150281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881F50-A475-C5C3-B19A-C7D899C49D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33604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2FFB771-6B3F-4DF1-6B56-9289B2AC66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150281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AC1BAC-FB86-1BCA-3398-3EF9FA267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1A96FC-FCE1-4820-7EC2-CC8171529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F6081D-CD16-8749-5EF1-A68B0394B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788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A2C02-779C-91EB-D15B-5D38C063C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904005-EBB5-06E6-67CD-7784F7219F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57DE82-0786-EBDC-6CD3-2D24F425F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EA2CEE-D447-2DFC-7CE3-46449D276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18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D6C083-842D-B264-65AE-78C84349D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7E36D4-1E49-7042-FB29-CD9B9B4F6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487545-D449-6669-835A-EECC681848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65120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69DE7-CF57-5C64-96E4-80BEC1024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8B5E6-DFC7-AAF8-B050-E346D169B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73EA51-911F-3DC6-5AFF-01519CB8AE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9F40AF-FDCF-ED44-1AFE-7FB6CBC3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2401EE-0419-5EF6-F9BF-E58509CB7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7BBD7E-5B26-DC79-D10E-DE90695AF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9814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C6D82-6048-3E3A-B750-598515579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03D083-D80B-9520-061E-B7E071A97D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69ACC09-AFA3-A778-515F-A8769EE74D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43D6B4-9726-E543-C147-C758FF9DD0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3DD869-6528-27B6-3963-1D1B92CE9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1194BB-CD5E-3838-C869-B64D3622A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3257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D07BC-E3FD-B2D6-F7C2-9ECDB4A7C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7461FB-D036-6783-A3B8-7ABC3C10DF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207092-794C-4716-2500-AA0BDF29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D51E70-76D6-D5E0-24EE-F170A1BAC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6DCB8C-6017-3FD8-C55C-0E8BF33AA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5124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172E9B-7E2B-B959-8085-AB8F2664F5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170584-3E2C-13E1-318B-AB7DFA55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0E811C-A048-169D-FA54-4255869B2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EB6DA-A2B6-4901-1575-109CD659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DAC1CB-D52C-ABD0-627C-31F8FDA36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65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image with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anchor="ctr"/>
          <a:lstStyle>
            <a:lvl1pPr algn="l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9651A5D-2C86-4900-A248-8559E39BD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anchor="ctr"/>
          <a:lstStyle>
            <a:lvl1pPr marL="285744" indent="-285744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600" cap="none" spc="51" baseline="0">
                <a:latin typeface="+mn-lt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D8D3253-3A08-4F2F-B6B3-607BBC6B33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1220C40-4EC0-BFB1-D615-1455BA15A08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0"/>
            <a:ext cx="12192000" cy="3684897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8B9A4D3-8D91-4865-B422-5F60885A73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6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32"/>
            <a:ext cx="10515600" cy="565435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5FEA1AD-EC70-422F-BADD-FCA14BF9D4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428751" y="3520775"/>
            <a:ext cx="328247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accent2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84996E-63EA-4C88-816A-3AE158BB57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3680315" y="3520775"/>
            <a:ext cx="328247" cy="3282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A09893-F9A1-4FA2-A462-C1C443EC32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931879" y="3520775"/>
            <a:ext cx="328247" cy="3282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9FBC17-744B-4367-90B4-20C9CDBD18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8183443" y="3520775"/>
            <a:ext cx="328247" cy="32824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9FD6CCE-53EA-424C-A29B-35A77F7820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10435006" y="3520775"/>
            <a:ext cx="328247" cy="3282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accent1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ADC218-9303-4431-8BD2-4D5F9C19A2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F724929-97F8-4988-BD69-D86CAA6950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0FEF08-1FB7-46B4-AB6B-D672A96A71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4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4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8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8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1" name="Text Placeholder 22">
            <a:extLst>
              <a:ext uri="{FF2B5EF4-FFF2-40B4-BE49-F238E27FC236}">
                <a16:creationId xmlns:a16="http://schemas.microsoft.com/office/drawing/2014/main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2" y="2075688"/>
            <a:ext cx="2251564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2" y="2578608"/>
            <a:ext cx="2251564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398264"/>
            <a:ext cx="2251563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3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5" y="4398264"/>
            <a:ext cx="2251563" cy="498496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baseline="0">
                <a:solidFill>
                  <a:schemeClr val="accent3"/>
                </a:solidFill>
                <a:latin typeface="Segoe UI" panose="020B0502040204020203" pitchFamily="34" charset="0"/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5" y="4917263"/>
            <a:ext cx="2251563" cy="31089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E574CD7-C8A6-4F56-81B4-F72FB22E04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0FC7994-2504-4FF9-81F5-24405FEF06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-column layout">
    <p:bg>
      <p:bgPr>
        <a:solidFill>
          <a:schemeClr val="bg1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101351-79F8-4AD7-A22B-E7AFB1C69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0" y="4274264"/>
            <a:ext cx="12192000" cy="2583739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5B7BBE6-4278-4E33-9044-72A2E0C0E4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608566" y="1585733"/>
            <a:ext cx="2065188" cy="39959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accent3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00E549E-0E7C-4599-B51C-97AA7E525CD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2832834" y="1585733"/>
            <a:ext cx="2065188" cy="39959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7C507F-AD4D-47B6-88C3-C1D0154FB7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5063407" y="1585733"/>
            <a:ext cx="2065188" cy="39959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0266B1-BBD1-44C0-8D4C-4E651D320B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7293982" y="1585733"/>
            <a:ext cx="2065188" cy="39959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71BB1CE-E3FA-4E7F-A54B-3FB675098A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9511054" y="1585733"/>
            <a:ext cx="2065188" cy="39959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6" y="2432308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normalizeH="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6" y="3429003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2" name="Text Placeholder 22">
            <a:extLst>
              <a:ext uri="{FF2B5EF4-FFF2-40B4-BE49-F238E27FC236}">
                <a16:creationId xmlns:a16="http://schemas.microsoft.com/office/drawing/2014/main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4" y="2432308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3" name="Text Placeholder 22">
            <a:extLst>
              <a:ext uri="{FF2B5EF4-FFF2-40B4-BE49-F238E27FC236}">
                <a16:creationId xmlns:a16="http://schemas.microsoft.com/office/drawing/2014/main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4" y="3429003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4" name="Text Placeholder 22">
            <a:extLst>
              <a:ext uri="{FF2B5EF4-FFF2-40B4-BE49-F238E27FC236}">
                <a16:creationId xmlns:a16="http://schemas.microsoft.com/office/drawing/2014/main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7" y="2432308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5" name="Text Placeholder 22">
            <a:extLst>
              <a:ext uri="{FF2B5EF4-FFF2-40B4-BE49-F238E27FC236}">
                <a16:creationId xmlns:a16="http://schemas.microsoft.com/office/drawing/2014/main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7" y="3429003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62" y="2432308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62" y="3429003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8" name="Text Placeholder 22">
            <a:extLst>
              <a:ext uri="{FF2B5EF4-FFF2-40B4-BE49-F238E27FC236}">
                <a16:creationId xmlns:a16="http://schemas.microsoft.com/office/drawing/2014/main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4" y="2432308"/>
            <a:ext cx="1826631" cy="7762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  <p:sp>
        <p:nvSpPr>
          <p:cNvPr id="39" name="Text Placeholder 22">
            <a:extLst>
              <a:ext uri="{FF2B5EF4-FFF2-40B4-BE49-F238E27FC236}">
                <a16:creationId xmlns:a16="http://schemas.microsoft.com/office/drawing/2014/main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4" y="3429003"/>
            <a:ext cx="1826631" cy="152768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sz="1200" spc="5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Add text</a:t>
            </a:r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2">
            <a:extLst>
              <a:ext uri="{FF2B5EF4-FFF2-40B4-BE49-F238E27FC236}">
                <a16:creationId xmlns:a16="http://schemas.microsoft.com/office/drawing/2014/main" id="{A750E0F3-3708-7BB7-7A9E-123ED3BAC6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D283EBF-8FBA-4A7A-9DCE-23E0BF7F6A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665" y="4956052"/>
            <a:ext cx="2069691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0665" y="5431540"/>
            <a:ext cx="2069691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8" name="Picture Placeholder 9">
            <a:extLst>
              <a:ext uri="{FF2B5EF4-FFF2-40B4-BE49-F238E27FC236}">
                <a16:creationId xmlns:a16="http://schemas.microsoft.com/office/drawing/2014/main" id="{D517EAC0-89E0-4247-B048-92F65C868A7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236976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793" y="4956052"/>
            <a:ext cx="2069691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07793" y="5431540"/>
            <a:ext cx="2069691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9" name="Picture Placeholder 9">
            <a:extLst>
              <a:ext uri="{FF2B5EF4-FFF2-40B4-BE49-F238E27FC236}">
                <a16:creationId xmlns:a16="http://schemas.microsoft.com/office/drawing/2014/main" id="{7847BEB8-AC95-445E-AFB4-34B7658BB99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404104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74921" y="4956052"/>
            <a:ext cx="2069691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74921" y="5431540"/>
            <a:ext cx="2069691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7" name="Picture Placeholder 9">
            <a:extLst>
              <a:ext uri="{FF2B5EF4-FFF2-40B4-BE49-F238E27FC236}">
                <a16:creationId xmlns:a16="http://schemas.microsoft.com/office/drawing/2014/main" id="{7B6B3681-1E21-44DA-AADA-F5E638A8742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571232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3" name="Text Placeholder 17">
            <a:extLst>
              <a:ext uri="{FF2B5EF4-FFF2-40B4-BE49-F238E27FC236}">
                <a16:creationId xmlns:a16="http://schemas.microsoft.com/office/drawing/2014/main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42049" y="4956052"/>
            <a:ext cx="2069691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4" name="Text Placeholder 17">
            <a:extLst>
              <a:ext uri="{FF2B5EF4-FFF2-40B4-BE49-F238E27FC236}">
                <a16:creationId xmlns:a16="http://schemas.microsoft.com/office/drawing/2014/main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242049" y="5431540"/>
            <a:ext cx="2069691" cy="672127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8" name="Picture Placeholder 9">
            <a:extLst>
              <a:ext uri="{FF2B5EF4-FFF2-40B4-BE49-F238E27FC236}">
                <a16:creationId xmlns:a16="http://schemas.microsoft.com/office/drawing/2014/main" id="{026B0125-C5D1-4397-BA37-9D1FCB7DA71E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738360" y="1664208"/>
            <a:ext cx="1408176" cy="246888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4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409177" y="4956052"/>
            <a:ext cx="2069691" cy="475149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name</a:t>
            </a:r>
          </a:p>
        </p:txBody>
      </p:sp>
      <p:sp>
        <p:nvSpPr>
          <p:cNvPr id="36" name="Text Placeholder 17">
            <a:extLst>
              <a:ext uri="{FF2B5EF4-FFF2-40B4-BE49-F238E27FC236}">
                <a16:creationId xmlns:a16="http://schemas.microsoft.com/office/drawing/2014/main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409177" y="5431540"/>
            <a:ext cx="2069691" cy="69536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1200" b="0" i="0" cap="none" spc="200" baseline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" y="502920"/>
            <a:ext cx="5010912" cy="1627632"/>
          </a:xfrm>
          <a:prstGeom prst="rect">
            <a:avLst/>
          </a:prstGeom>
          <a:noFill/>
        </p:spPr>
        <p:txBody>
          <a:bodyPr lIns="91440" tIns="45720" rIns="91440" bIns="45720" anchor="t" anchorCtr="0"/>
          <a:lstStyle>
            <a:lvl1pPr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38C8EB8A-A968-4E47-AE69-9A01E7717E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496" y="2752344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Text Placeholder 11">
            <a:extLst>
              <a:ext uri="{FF2B5EF4-FFF2-40B4-BE49-F238E27FC236}">
                <a16:creationId xmlns:a16="http://schemas.microsoft.com/office/drawing/2014/main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90288" y="1911096"/>
            <a:ext cx="2350008" cy="99669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lIns="1371600" bIns="365760" anchor="ctr"/>
          <a:lstStyle>
            <a:lvl1pPr marL="0" indent="0" algn="l">
              <a:buNone/>
              <a:defRPr sz="2000" i="0" cap="none" spc="200" baseline="0">
                <a:noFill/>
                <a:latin typeface="+mj-lt"/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1F8DE9-CF33-BBAF-FFA6-1487D09E6B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46136" y="0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37F6F0D-FCD4-63B1-5371-FFB63A75BB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46136" y="3602736"/>
            <a:ext cx="3602736" cy="325526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 spc="400" baseline="0"/>
            </a:lvl1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>
            <a:extLst>
              <a:ext uri="{FF2B5EF4-FFF2-40B4-BE49-F238E27FC236}">
                <a16:creationId xmlns:a16="http://schemas.microsoft.com/office/drawing/2014/main" id="{9A62FB8A-A588-91BB-620B-64E5D2090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/>
          <a:lstStyle>
            <a:lvl1pPr algn="ctr">
              <a:defRPr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add title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B9DAAC-E781-43E6-913C-893B8D6754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 userDrawn="1"/>
        </p:nvSpPr>
        <p:spPr>
          <a:xfrm>
            <a:off x="-1" y="1655546"/>
            <a:ext cx="12192001" cy="5202454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accent3"/>
              </a:solidFill>
            </a:endParaRP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6584" y="2276860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subtitle here 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86584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1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0" y="2276860"/>
            <a:ext cx="2743200" cy="42236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add subtitle here 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8000" y="2916936"/>
            <a:ext cx="2743200" cy="25603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sz="1200" spc="51" baseline="0"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Picture Placeholder 5">
            <a:extLst>
              <a:ext uri="{FF2B5EF4-FFF2-40B4-BE49-F238E27FC236}">
                <a16:creationId xmlns:a16="http://schemas.microsoft.com/office/drawing/2014/main" id="{9C76B36E-858A-1EFF-2A70-C8D5ADDC0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pc="400" baseline="0"/>
            </a:lvl1pPr>
          </a:lstStyle>
          <a:p>
            <a:r>
              <a:rPr lang="en-US" dirty="0"/>
              <a:t>Click icon to add picture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777FD6-2BEA-C70A-1C6D-8885D53E9B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0544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ABE26A-0746-BC10-0802-C29EAD6C233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6968404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D5BD9-07AA-8248-3D03-49A9F4D50E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410C18-7D72-9F75-32D0-95668D1A91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EEB8E-D0A7-E135-92EF-75F44332E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B8ABB-9B41-3BFE-17D8-D9D7FF5BF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465FE4-7689-7057-F62C-0B8BC9DA0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425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B5E44-6F52-CEA6-43DE-0EA3477C3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3EFCC5-E6AA-8AF3-E37E-83216B75E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45E07-5130-140B-0ACF-0218544DC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3B0665-1702-A114-D6EB-C1F01AFA8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2E280-B94E-6491-8F3D-4F236BCDC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996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7" r:id="rId4"/>
    <p:sldLayoutId id="2147483656" r:id="rId5"/>
    <p:sldLayoutId id="2147483652" r:id="rId6"/>
    <p:sldLayoutId id="2147483658" r:id="rId7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822D36-1F5A-548E-C9D6-95803AA65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21BFDB-8597-1171-AF4F-A2F450CC3D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798E84-615D-C3DA-3D3D-DE969A3FE9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17B464-5711-150E-BDC1-3EC7FBD34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CB3C3-F077-51E3-9C06-5C1927CDA8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7CAC5-0026-46FA-BA1B-30363F29034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332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7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depublishing.com/CA/FortBragg/#!/LUC17/FortBraggLUC174/FortBraggLUC1742.html#17.42.120" TargetMode="External"/><Relationship Id="rId2" Type="http://schemas.openxmlformats.org/officeDocument/2006/relationships/hyperlink" Target="https://www.city.fortbragg.com/home/showpublisheddocument/3324/637890863791570000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codepublishing.com/CA/FortBragg/#!/LUC18/FortBraggLUC184/FortBraggLUC1842.html#18.42.120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636" y="1881641"/>
            <a:ext cx="7897008" cy="2862225"/>
          </a:xfrm>
        </p:spPr>
        <p:txBody>
          <a:bodyPr/>
          <a:lstStyle/>
          <a:p>
            <a:r>
              <a:rPr lang="en-US" sz="3600" dirty="0"/>
              <a:t>City of Fort Bragg</a:t>
            </a:r>
            <a:br>
              <a:rPr lang="en-US" sz="3600" dirty="0"/>
            </a:br>
            <a:r>
              <a:rPr lang="en-US" sz="3600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Vacant Parcels </a:t>
            </a:r>
            <a:r>
              <a:rPr lang="en-US" sz="2800" cap="none" dirty="0"/>
              <a:t>for</a:t>
            </a:r>
            <a:r>
              <a:rPr lang="en-US" dirty="0"/>
              <a:t> Housing </a:t>
            </a:r>
            <a:br>
              <a:rPr lang="en-US" dirty="0"/>
            </a:br>
            <a:r>
              <a:rPr lang="en-US" sz="2800" dirty="0"/>
              <a:t>&gt;.5 acres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100" dirty="0"/>
              <a:t>Prepared by:</a:t>
            </a:r>
          </a:p>
          <a:p>
            <a:r>
              <a:rPr lang="en-US" sz="1100" dirty="0"/>
              <a:t>Marie Jones Consulting</a:t>
            </a:r>
          </a:p>
          <a:p>
            <a:r>
              <a:rPr lang="en-US" sz="1100" dirty="0"/>
              <a:t>July, 2023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80045" y="0"/>
            <a:ext cx="2895600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1250 Del Mar Dr. #2.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3" y="1781355"/>
            <a:ext cx="5157787" cy="3530276"/>
          </a:xfrm>
        </p:spPr>
        <p:txBody>
          <a:bodyPr>
            <a:normAutofit lnSpcReduction="10000"/>
          </a:bodyPr>
          <a:lstStyle/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2.5 acres of Visitor Serving Commercial 24 units per acre; 60 + 2 units.</a:t>
            </a:r>
          </a:p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sz="1900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Botanical reports completed in mid 2010s, no botanical issues identified. </a:t>
            </a:r>
          </a:p>
          <a:p>
            <a:pPr lvl="1"/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 required.</a:t>
            </a:r>
          </a:p>
          <a:p>
            <a:pPr lvl="1"/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Access off Ocean Drive, potential capacity issues</a:t>
            </a:r>
          </a:p>
          <a:p>
            <a:pPr lvl="1"/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Expect significant community opposition unless the project is well designed with minimal visual impacts.   </a:t>
            </a:r>
          </a:p>
          <a:p>
            <a:pPr lvl="1"/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Project will likely require an MND. 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827597"/>
            <a:ext cx="5183188" cy="15028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2.5 acres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DD60B6-81D8-26DE-F45D-DA245A7817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35945" y="5311634"/>
            <a:ext cx="12120113" cy="15463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4D20BED-CBE1-97B5-8C83-0E8AC0C120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4280" y="1847265"/>
            <a:ext cx="4606505" cy="3360656"/>
          </a:xfrm>
          <a:prstGeom prst="rect">
            <a:avLst/>
          </a:prstGeom>
        </p:spPr>
      </p:pic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C705F-F912-E600-001B-B3016FED9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291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300, 350, 250 &amp; 200 Ocean View Dr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203151"/>
            <a:ext cx="5157787" cy="2920940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4 acres of Medium Density Residential; 6-12 units/acre, 48 +2 units max.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Botanical report completed and no botanical issues identified.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 required.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Adjacent to community college.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94427" y="2125252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4 parcels</a:t>
            </a:r>
            <a:b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</a:b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@ 0.9 acres each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5E7CD21-B65D-41C4-F3E6-83BACD34B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693664"/>
            <a:ext cx="12192000" cy="1164336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5882009-D1B8-0DCD-E06F-002809FC2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E503B9C-FA74-3D6B-1834-E0A4E6DFB7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1247" y="2080695"/>
            <a:ext cx="4600755" cy="343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879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180 Boatyard Drive.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3" y="1781355"/>
            <a:ext cx="5233988" cy="3530276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 developable acres of Very High Density Residential @ 24 units/acre; 72 + 2 units.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sz="1800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About half of this parcel is developable.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has an existing small mobile home park.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Analysis, Botanical Study and Wetland delineation would be required.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5.8 acres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181B0C-98A4-5468-FD13-15CE67877F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21"/>
          <a:stretch/>
        </p:blipFill>
        <p:spPr>
          <a:xfrm>
            <a:off x="0" y="5029202"/>
            <a:ext cx="12353027" cy="18288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2BAA1C1-E64F-ABED-75AA-E5B7CE51B8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90608" y="1760285"/>
            <a:ext cx="4261449" cy="3180185"/>
          </a:xfrm>
          <a:prstGeom prst="rect">
            <a:avLst/>
          </a:prstGeom>
        </p:spPr>
      </p:pic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D4D52C9-2D28-B457-8549-C4B87802A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8224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100 E Oceanview Dr.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3" y="1781357"/>
            <a:ext cx="5157787" cy="2342071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0.7 acres of Visitor Serving Commercial 24 units per acre; 17 + 2 units.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Archeology Study and Botanical Study would be required.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ND or MND would be required.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0.7 acres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644ECFD-9FC9-F4A0-D14B-B3112728C9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4999006"/>
            <a:ext cx="12192000" cy="185899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E3DBBFA-E37A-D2DF-00B9-A86B6B1C6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8EE148D-7F15-E681-37E3-C68A4F6539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54507" y="1705424"/>
            <a:ext cx="4537495" cy="3338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507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1151 S Main Street.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3" y="1781355"/>
            <a:ext cx="5157787" cy="289416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2.6 acres of Visitor Serving Commercial, 24 units/acre; 62 + 2 units.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Analysis, Botanical Study would be required.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Arch Study has been completed.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Site has known visual constraints.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Sidewalks required.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An MND would be required.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2.6 acres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DC83C3-447E-0B4B-2454-F3EB5DA3A15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1082" y="1705424"/>
            <a:ext cx="4347713" cy="32304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4FE8CD-5C4C-3E91-455A-42DC146591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5014" y="5021441"/>
            <a:ext cx="7341079" cy="192600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98396CC-16C2-E119-90E0-A3EBB2C90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257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1190 S Main Street.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3" y="1705424"/>
            <a:ext cx="5157787" cy="2894163"/>
          </a:xfrm>
        </p:spPr>
        <p:txBody>
          <a:bodyPr>
            <a:normAutofit fontScale="92500" lnSpcReduction="10000"/>
          </a:bodyPr>
          <a:lstStyle/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3.1 acres of Highway Visitor Commercial, 24 units per acre; 74 + 2 units.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Analysis, Botanical Study would be required.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Arch Study has been completed.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Site has known constraints, coastal resources, rare trees &amp; slope.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An MND would be required.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3.1 acres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029BC6-C720-21A4-4A93-9AE730410D3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8235" y="5322970"/>
            <a:ext cx="11007933" cy="153503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E0960E1-BED1-4DBE-0420-61A5E6B746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15202" y="1781358"/>
            <a:ext cx="4268953" cy="3179925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5957B23-5B3F-AA8D-2A29-98D3F61E6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612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860 Hazelwood St.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5" y="2255898"/>
            <a:ext cx="5157787" cy="2920940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 acres of High Density Residential 10-15 units/acre, 45 units max. 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Botanical reports completed and no botanical issues identified. 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Street improvements required. 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Some drainage issues on the south-east portion of the site. 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255897"/>
            <a:ext cx="5183188" cy="15028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 acres 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1B736B-9DB2-21E7-AEF4-381B7A294B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16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AD770FE-2B20-A6EA-F366-AFFA0D1376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8554" y="2255901"/>
            <a:ext cx="4693625" cy="3513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5155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401 N Harbor Dr.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3" y="1781355"/>
            <a:ext cx="5157787" cy="3530276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~5 acre of Very High Density Residential 24 units per acre; Max 120 + 2 units.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About half of this parcel is developable.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Analysis, Botanical Study and Wetland delineation would be required.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5.1 acres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8426DF9-0A4E-A9B1-5F3E-B7E327057C8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72069" y="1671549"/>
            <a:ext cx="4641011" cy="345919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DFFD95-8240-A2F7-AC64-17347B9B10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508" y="5484159"/>
            <a:ext cx="12076981" cy="1406107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4B47E31D-0A33-033B-865C-FCABF938E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69055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700 River Street.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3" y="1705424"/>
            <a:ext cx="5157787" cy="2894163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2.49 acres Office Commercial 24 units per acre; 60 + 2 units.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2.79 acres Office Commercial 24 units per acre; 66 units +2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Botanical Study &amp; Wetland Delineation would be required.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#2 likely has some wetlands. </a:t>
            </a:r>
          </a:p>
          <a:p>
            <a:pPr lvl="1"/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Arch Study has been completed. 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5.28 acres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3E43A54-1675-362A-0E23-645585D4DF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2781" y="1936795"/>
            <a:ext cx="4632385" cy="3493699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4AD8793B-17C4-5E4F-DA24-299671D81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692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320 S Main St.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5" y="1671550"/>
            <a:ext cx="5157787" cy="3530276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4 acres of Central Business District. 40 units/acre. Max </a:t>
            </a:r>
            <a:r>
              <a:rPr lang="en-US" sz="18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160</a:t>
            </a:r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+ 2 units.</a:t>
            </a:r>
          </a:p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40%+ of the parcel is undevelopable. 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has known existing wetland and biological resources. Mandatory 100-foot setback from wetland. 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Analysis, Botanical Study and Wetland Delineation would be required.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Anticipate an MND/EIR for a project on this site. 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4 acres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689E08-448E-FB68-DA66-668ADEE6914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99539" y="1671553"/>
            <a:ext cx="4347712" cy="328883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46EDB2E-4618-C9DB-7304-9A8141CDBC1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077" y="5087805"/>
            <a:ext cx="11119449" cy="1770195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5F42C31-B9EE-BF79-D25E-E73CE9E77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364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F856148-3910-0BC3-79A0-D0A794C6D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9191" y="2196911"/>
            <a:ext cx="3097320" cy="978408"/>
          </a:xfrm>
        </p:spPr>
        <p:txBody>
          <a:bodyPr/>
          <a:lstStyle/>
          <a:p>
            <a:r>
              <a:rPr lang="en-US" dirty="0"/>
              <a:t>Find the right parcel for your residential project.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6E72FF0-3C0E-499A-8DA6-324675513B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66756" y="1621131"/>
            <a:ext cx="4749800" cy="2129971"/>
          </a:xfrm>
        </p:spPr>
        <p:txBody>
          <a:bodyPr/>
          <a:lstStyle/>
          <a:p>
            <a:r>
              <a:rPr lang="en-US" dirty="0"/>
              <a:t>Location &amp; Parcel Size</a:t>
            </a:r>
          </a:p>
          <a:p>
            <a:r>
              <a:rPr lang="en-US" dirty="0"/>
              <a:t>Zoning &amp; Permitting Requirements</a:t>
            </a:r>
          </a:p>
          <a:p>
            <a:r>
              <a:rPr lang="en-US" dirty="0"/>
              <a:t>Maximum and Realistic Units/Acre</a:t>
            </a:r>
          </a:p>
          <a:p>
            <a:r>
              <a:rPr lang="en-US" dirty="0"/>
              <a:t>Known Constraints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1D26EB-89B4-D5A8-FD06-2E639DF900F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"/>
            <a:ext cx="12192000" cy="13888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1B9B60-F63F-224F-C6BC-6D60E488579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18920"/>
            <a:ext cx="12192000" cy="203908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F25CCA-018A-1153-1372-19266697C573}"/>
              </a:ext>
            </a:extLst>
          </p:cNvPr>
          <p:cNvSpPr txBox="1"/>
          <p:nvPr/>
        </p:nvSpPr>
        <p:spPr>
          <a:xfrm>
            <a:off x="742291" y="4335791"/>
            <a:ext cx="109410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For information purposes only. Review project files and talk to a planner prior to making an offer for a property. 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7903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1020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Glass Beach Drive.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138352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5" y="1671549"/>
            <a:ext cx="5157787" cy="3159243"/>
          </a:xfrm>
        </p:spPr>
        <p:txBody>
          <a:bodyPr>
            <a:normAutofit lnSpcReduction="10000"/>
          </a:bodyPr>
          <a:lstStyle/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Split Zoned: 2.5 acres of High Density Residential 24 units per acre.</a:t>
            </a:r>
          </a:p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 significant portion of this parcel is undevelopable. </a:t>
            </a:r>
          </a:p>
          <a:p>
            <a:pPr lvl="1"/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has known existing biological resources. Mandatory 100 foot blufftop setback.  </a:t>
            </a:r>
          </a:p>
          <a:p>
            <a:pPr lvl="1"/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Analysis, Botanical Study and Wetland delineation would be required.</a:t>
            </a:r>
          </a:p>
          <a:p>
            <a:pPr lvl="1"/>
            <a:r>
              <a:rPr lang="en-US" sz="150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Anticipate an EIR </a:t>
            </a:r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for a project on this site. 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092653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3.5 acres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ADA69A-F833-C3C2-A885-944268DE3B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806504"/>
            <a:ext cx="12192000" cy="20855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88CF277-105B-C0E8-B73E-02520C3B497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4391" y="1542218"/>
            <a:ext cx="4277264" cy="317288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2B9CDBA-712C-CA46-E333-7671A0AC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0809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920 Steward Street.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5" y="1671550"/>
            <a:ext cx="5157787" cy="3530276"/>
          </a:xfrm>
        </p:spPr>
        <p:txBody>
          <a:bodyPr>
            <a:normAutofit lnSpcReduction="10000"/>
          </a:bodyPr>
          <a:lstStyle/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3.5 acres of Very High Density Residential 24 units per acre; 84 + 2 units.</a:t>
            </a:r>
          </a:p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About half of this parcel is undevelopable. 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has known biological resources. Mandatory 100-foot setback from the bluff edge. 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Analysis, Botanical Study and Wetland delineation would be required.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Anticipate an MND/EIR for a project on this site. 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3.5 acres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B076371-EFE9-08BD-550B-5E4AB575C5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3223" y="1794926"/>
            <a:ext cx="4572000" cy="33915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DE3B5E4-2274-37AB-206F-55234152BC2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1881" y="5295304"/>
            <a:ext cx="7073660" cy="1426173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B496446-9E93-9182-E86E-780C7F3A0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638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05" y="354765"/>
            <a:ext cx="5278515" cy="2862225"/>
          </a:xfrm>
        </p:spPr>
        <p:txBody>
          <a:bodyPr/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Inland Zone Parcels </a:t>
            </a:r>
            <a:br>
              <a:rPr lang="en-US" dirty="0"/>
            </a:br>
            <a:r>
              <a:rPr lang="en-US" sz="2800" dirty="0"/>
              <a:t>&gt;.5 acres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2023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404094-7C8D-9DBF-DECC-011A1ECF264C}"/>
              </a:ext>
            </a:extLst>
          </p:cNvPr>
          <p:cNvSpPr txBox="1"/>
          <p:nvPr/>
        </p:nvSpPr>
        <p:spPr>
          <a:xfrm>
            <a:off x="685637" y="3571752"/>
            <a:ext cx="11506364" cy="1754326"/>
          </a:xfrm>
          <a:prstGeom prst="rect">
            <a:avLst/>
          </a:prstGeom>
          <a:solidFill>
            <a:srgbClr val="3E709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Parcels in the Inland Zone are generally easier to develop.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Resource studies that are sometimes required include: botanical study, wetland study, archaeological study, traffic analysis, geotechnical analysis.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Use Permit &amp; Design Review Permit typically required.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Projects are appealable to the City Council, appeals are rare.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Plan on a 3-month to 1-year planning process depending on project complexity. </a:t>
            </a:r>
          </a:p>
        </p:txBody>
      </p:sp>
    </p:spTree>
    <p:extLst>
      <p:ext uri="{BB962C8B-B14F-4D97-AF65-F5344CB8AC3E}">
        <p14:creationId xmlns:p14="http://schemas.microsoft.com/office/powerpoint/2010/main" val="40753920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Title 558">
            <a:extLst>
              <a:ext uri="{FF2B5EF4-FFF2-40B4-BE49-F238E27FC236}">
                <a16:creationId xmlns:a16="http://schemas.microsoft.com/office/drawing/2014/main" id="{0DE1AE44-1E98-4843-AABC-CB5A884A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85" y="2370860"/>
            <a:ext cx="5027763" cy="872672"/>
          </a:xfrm>
        </p:spPr>
        <p:txBody>
          <a:bodyPr/>
          <a:lstStyle/>
          <a:p>
            <a:r>
              <a:rPr lang="en-US" dirty="0"/>
              <a:t>Inland Area</a:t>
            </a:r>
            <a:br>
              <a:rPr lang="en-US" dirty="0"/>
            </a:br>
            <a:r>
              <a:rPr lang="en-US" dirty="0"/>
              <a:t>Properties @ </a:t>
            </a:r>
            <a:br>
              <a:rPr lang="en-US" dirty="0"/>
            </a:br>
            <a:r>
              <a:rPr lang="en-US" dirty="0"/>
              <a:t>a Glance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1200" dirty="0"/>
              <a:t>South to North In the Inland Zone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2411C62-971D-A1F6-87AF-6465768495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1199" y="1810335"/>
            <a:ext cx="7372716" cy="323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589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251 S Franklin Street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3" y="1671550"/>
            <a:ext cx="5310187" cy="3530276"/>
          </a:xfrm>
        </p:spPr>
        <p:txBody>
          <a:bodyPr>
            <a:normAutofit/>
          </a:bodyPr>
          <a:lstStyle/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 acre of General Commercial @ 24 units/acre;  Max 24+2 units.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Use Permit required</a:t>
            </a:r>
          </a:p>
          <a:p>
            <a:pPr marL="0" indent="0">
              <a:buNone/>
            </a:pPr>
            <a:r>
              <a:rPr lang="en-US" sz="1800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No known issues.</a:t>
            </a:r>
          </a:p>
          <a:p>
            <a:pPr marL="0" indent="0">
              <a:buNone/>
            </a:pPr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 acre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C796789-8F05-39C4-0C51-2014B2954AF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66" r="-1"/>
          <a:stretch/>
        </p:blipFill>
        <p:spPr>
          <a:xfrm>
            <a:off x="-110705" y="4997619"/>
            <a:ext cx="12261011" cy="18603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530677-26F6-20A5-319B-A0B509E021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09293" y="1695091"/>
            <a:ext cx="4291643" cy="3206767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775D185-D30C-89F7-FFE1-2ECCB5761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108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970 E Chestnut &amp; 553 S Lincoln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3" y="1671550"/>
            <a:ext cx="5310187" cy="3530276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Split Zoned. 119 units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~ 4 acres of High Density Residential; 60+2 units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~ 1.8 acres of Low Density Residential; 19 primary units, 19 ADUs and 19 JADUs with subdivision.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Use Permit &amp; Design Review required.</a:t>
            </a:r>
          </a:p>
          <a:p>
            <a:pPr marL="0" indent="0">
              <a:buNone/>
            </a:pPr>
            <a:r>
              <a:rPr lang="en-US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may have some wetland issues; a wetland delineation would be required.</a:t>
            </a:r>
          </a:p>
          <a:p>
            <a:pPr marL="0" indent="0">
              <a:buNone/>
            </a:pPr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5.8 acres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CB72ED-084C-E71E-430C-05FBE05BD01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1081" y="1670757"/>
            <a:ext cx="4589252" cy="34591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7CCF96-84CD-9B31-C55F-29714516E59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129946"/>
            <a:ext cx="11930332" cy="1840199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1BF4357-25B4-B1C5-845B-17D31D96F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9694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255 HAROLD ST &amp; 605 MAPLE ST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3" y="1671550"/>
            <a:ext cx="5310187" cy="3530276"/>
          </a:xfrm>
        </p:spPr>
        <p:txBody>
          <a:bodyPr>
            <a:normAutofit/>
          </a:bodyPr>
          <a:lstStyle/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1.3 acres of Public Facilities; Residential Care Facility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Use Permit required</a:t>
            </a:r>
          </a:p>
          <a:p>
            <a:pPr marL="0" indent="0">
              <a:buNone/>
            </a:pPr>
            <a:r>
              <a:rPr lang="en-US" sz="1800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No known issues.</a:t>
            </a:r>
          </a:p>
          <a:p>
            <a:pPr marL="0" indent="0">
              <a:buNone/>
            </a:pPr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1.3 acres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5096EF-CD0C-BE4F-5219-31D29687D96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1686" y="1630853"/>
            <a:ext cx="4444041" cy="334931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D4CFB9B-F86A-9F05-2009-78E8468C080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1"/>
          <a:stretch/>
        </p:blipFill>
        <p:spPr>
          <a:xfrm>
            <a:off x="536277" y="5262112"/>
            <a:ext cx="11119449" cy="1595888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4A0FDBB5-4B96-FD1A-00D3-D1C1158B7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tx1"/>
                </a:solidFill>
              </a:rPr>
              <a:t>26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62398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475 Lincoln Street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3" y="1671550"/>
            <a:ext cx="5310187" cy="3530276"/>
          </a:xfrm>
        </p:spPr>
        <p:txBody>
          <a:bodyPr>
            <a:normAutofit/>
          </a:bodyPr>
          <a:lstStyle/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1.68 acres of Low Density Residential, with subdivision maximum development would be 10 primary units, 10 ADUs and 10 JADUs.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Subdivision, Use Permit, Design Review Permit required.</a:t>
            </a:r>
          </a:p>
          <a:p>
            <a:pPr marL="0" indent="0">
              <a:buNone/>
            </a:pPr>
            <a:r>
              <a:rPr lang="en-US" sz="1800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No known issues.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Sidewalk, curb and gutter installed.</a:t>
            </a:r>
          </a:p>
          <a:p>
            <a:pPr marL="0" indent="0">
              <a:buNone/>
            </a:pPr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1.68 acres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5097C1-BAC8-2748-6A3E-245109009C6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42869"/>
            <a:ext cx="12192000" cy="211513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E1494572-A9AE-9658-849C-39E8CD717789}"/>
              </a:ext>
            </a:extLst>
          </p:cNvPr>
          <p:cNvGrpSpPr/>
          <p:nvPr/>
        </p:nvGrpSpPr>
        <p:grpSpPr>
          <a:xfrm>
            <a:off x="7716993" y="1724347"/>
            <a:ext cx="4040811" cy="2881999"/>
            <a:chOff x="7716994" y="1724344"/>
            <a:chExt cx="4342734" cy="3192714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39245DE-BAD0-3F31-2902-B9A7C8FA597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716994" y="1724344"/>
              <a:ext cx="4342734" cy="3192714"/>
            </a:xfrm>
            <a:prstGeom prst="rect">
              <a:avLst/>
            </a:prstGeom>
          </p:spPr>
        </p:pic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1D0B8EF-786A-BC99-9DFB-E9D488407CCE}"/>
                </a:ext>
              </a:extLst>
            </p:cNvPr>
            <p:cNvSpPr/>
            <p:nvPr/>
          </p:nvSpPr>
          <p:spPr>
            <a:xfrm>
              <a:off x="9402793" y="3122762"/>
              <a:ext cx="1242204" cy="1069676"/>
            </a:xfrm>
            <a:custGeom>
              <a:avLst/>
              <a:gdLst>
                <a:gd name="connsiteX0" fmla="*/ 0 w 1190445"/>
                <a:gd name="connsiteY0" fmla="*/ 17253 h 1121434"/>
                <a:gd name="connsiteX1" fmla="*/ 0 w 1190445"/>
                <a:gd name="connsiteY1" fmla="*/ 474453 h 1121434"/>
                <a:gd name="connsiteX2" fmla="*/ 250166 w 1190445"/>
                <a:gd name="connsiteY2" fmla="*/ 474453 h 1121434"/>
                <a:gd name="connsiteX3" fmla="*/ 284672 w 1190445"/>
                <a:gd name="connsiteY3" fmla="*/ 1121434 h 1121434"/>
                <a:gd name="connsiteX4" fmla="*/ 1190445 w 1190445"/>
                <a:gd name="connsiteY4" fmla="*/ 1121434 h 1121434"/>
                <a:gd name="connsiteX5" fmla="*/ 1181819 w 1190445"/>
                <a:gd name="connsiteY5" fmla="*/ 0 h 1121434"/>
                <a:gd name="connsiteX6" fmla="*/ 0 w 1190445"/>
                <a:gd name="connsiteY6" fmla="*/ 17253 h 1121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0445" h="1121434">
                  <a:moveTo>
                    <a:pt x="0" y="17253"/>
                  </a:moveTo>
                  <a:lnTo>
                    <a:pt x="0" y="474453"/>
                  </a:lnTo>
                  <a:lnTo>
                    <a:pt x="250166" y="474453"/>
                  </a:lnTo>
                  <a:lnTo>
                    <a:pt x="284672" y="1121434"/>
                  </a:lnTo>
                  <a:lnTo>
                    <a:pt x="1190445" y="1121434"/>
                  </a:lnTo>
                  <a:cubicBezTo>
                    <a:pt x="1187570" y="747623"/>
                    <a:pt x="1184694" y="373811"/>
                    <a:pt x="1181819" y="0"/>
                  </a:cubicBezTo>
                  <a:lnTo>
                    <a:pt x="0" y="17253"/>
                  </a:lnTo>
                  <a:close/>
                </a:path>
              </a:pathLst>
            </a:custGeom>
            <a:noFill/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802539F-2483-E7D5-60AB-2EEC020BF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9450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101 California Way &amp; 31451 Sherwood RD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3" y="1671550"/>
            <a:ext cx="5310187" cy="3530276"/>
          </a:xfrm>
        </p:spPr>
        <p:txBody>
          <a:bodyPr>
            <a:normAutofit/>
          </a:bodyPr>
          <a:lstStyle/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8.5 acres of Low Density Residential, with subdivision max development would be 51 primary units, 51 ADUs and 51 JADUs.</a:t>
            </a:r>
          </a:p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Subdivision, Use Permit &amp; Design Review required.</a:t>
            </a:r>
          </a:p>
          <a:p>
            <a:pPr marL="0" indent="0">
              <a:buNone/>
            </a:pPr>
            <a:r>
              <a:rPr lang="en-US" sz="1800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Possible rare tree community, botanical study required.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Street, sidewalk, curb and gutter required.</a:t>
            </a:r>
          </a:p>
          <a:p>
            <a:pPr marL="0" indent="0">
              <a:buNone/>
            </a:pPr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8.5 acres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0CD59F6-75F8-F0C4-E6B4-9A2624D1E1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9102" y="1671553"/>
            <a:ext cx="4395159" cy="32795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A3A9D1C-9EE5-4445-D0EA-702E5A84706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6616" y="5061248"/>
            <a:ext cx="6826371" cy="1796752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2E4ED8B-2DC6-598B-7335-2F3FBC354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21860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211 PUDDING CREEK RD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3" y="1671550"/>
            <a:ext cx="5310187" cy="3530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Public Facilities &amp; Services. </a:t>
            </a:r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Residential Care Facility, Emergency/Transitional Housing.</a:t>
            </a:r>
          </a:p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Use Permit &amp; Design Review Required. </a:t>
            </a:r>
          </a:p>
          <a:p>
            <a:r>
              <a:rPr lang="en-US" sz="19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could be rezoned to residential use with a zoning amendment. </a:t>
            </a:r>
          </a:p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was formerly used for a transfer station; Phase 1 environmental would be required. </a:t>
            </a:r>
          </a:p>
          <a:p>
            <a:pPr lvl="1"/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Botanical study required.</a:t>
            </a:r>
          </a:p>
          <a:p>
            <a:pPr marL="0" indent="0">
              <a:buNone/>
            </a:pPr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671549"/>
            <a:ext cx="5183188" cy="15028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5.76 acres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DAE741-7DE7-25F0-BDB5-8D846A6193E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4169" y="5119002"/>
            <a:ext cx="9611264" cy="16971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BBD744A-AA8F-C0A5-5371-FAA83350608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79104" y="1705425"/>
            <a:ext cx="4354957" cy="3318852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E636FDF-57A7-798F-CEF2-72EA4A246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428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941" y="441029"/>
            <a:ext cx="5278515" cy="1137607"/>
          </a:xfrm>
        </p:spPr>
        <p:txBody>
          <a:bodyPr/>
          <a:lstStyle/>
          <a:p>
            <a:r>
              <a:rPr lang="en-US" sz="3600" dirty="0"/>
              <a:t>Planning Process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44543" y="0"/>
            <a:ext cx="2895600" cy="6858000"/>
          </a:xfrm>
          <a:solidFill>
            <a:srgbClr val="627272">
              <a:alpha val="50000"/>
            </a:srgbClr>
          </a:solidFill>
        </p:spPr>
        <p:txBody>
          <a:bodyPr/>
          <a:lstStyle/>
          <a:p>
            <a:endParaRPr 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3DBDBCD-200D-0571-2EB4-CCFF2BD40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0405189"/>
              </p:ext>
            </p:extLst>
          </p:nvPr>
        </p:nvGraphicFramePr>
        <p:xfrm>
          <a:off x="3083310" y="939121"/>
          <a:ext cx="7336287" cy="5783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614555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20">
            <a:extLst>
              <a:ext uri="{FF2B5EF4-FFF2-40B4-BE49-F238E27FC236}">
                <a16:creationId xmlns:a16="http://schemas.microsoft.com/office/drawing/2014/main" id="{432416A3-39EF-4CBE-943D-C79C22FDD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Information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AFBEB7-A9AF-468F-820B-D9077A7D0B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5943" y="2038079"/>
            <a:ext cx="4188211" cy="56787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Community Development Dept.</a:t>
            </a:r>
          </a:p>
          <a:p>
            <a:r>
              <a:rPr lang="en-US" dirty="0"/>
              <a:t>707-961-2827 ext. 112</a:t>
            </a:r>
          </a:p>
          <a:p>
            <a:endParaRPr lang="en-US" dirty="0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B127C79B-F024-434C-825D-15CEE80923F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386584" y="2898288"/>
            <a:ext cx="2743200" cy="2560320"/>
          </a:xfrm>
        </p:spPr>
        <p:txBody>
          <a:bodyPr/>
          <a:lstStyle/>
          <a:p>
            <a:r>
              <a:rPr lang="en-US" dirty="0"/>
              <a:t>Planning Permits</a:t>
            </a:r>
          </a:p>
          <a:p>
            <a:r>
              <a:rPr lang="en-US" dirty="0"/>
              <a:t>CEQA Analysis</a:t>
            </a:r>
          </a:p>
          <a:p>
            <a:r>
              <a:rPr lang="en-US" dirty="0"/>
              <a:t>Building Permits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E769AD8-E32B-4302-A770-0424AC0A2A3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80364" y="2029456"/>
            <a:ext cx="3416061" cy="56787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Public Works Department</a:t>
            </a:r>
          </a:p>
          <a:p>
            <a:r>
              <a:rPr lang="en-US" dirty="0"/>
              <a:t>(707) 961-2823 ext. 136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1F231637-753A-4454-98CA-FD968C0D940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Water and Sewer Hook Ups</a:t>
            </a:r>
          </a:p>
          <a:p>
            <a:r>
              <a:rPr lang="en-US" dirty="0"/>
              <a:t>Street and Sidewalk improvements</a:t>
            </a:r>
          </a:p>
          <a:p>
            <a:r>
              <a:rPr lang="en-US" dirty="0"/>
              <a:t>Stormwater Management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6A6292-57B9-DBEB-70AF-0FCF4380DB1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AF22E73-C911-2197-3F2A-F88C2847AF8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4334572"/>
            <a:ext cx="12128740" cy="252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395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943" y="441029"/>
            <a:ext cx="6921632" cy="1137607"/>
          </a:xfrm>
        </p:spPr>
        <p:txBody>
          <a:bodyPr/>
          <a:lstStyle/>
          <a:p>
            <a:r>
              <a:rPr lang="en-US" sz="3600" dirty="0"/>
              <a:t>Project Costs &amp; Timing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44543" y="0"/>
            <a:ext cx="2895600" cy="6858000"/>
          </a:xfrm>
          <a:solidFill>
            <a:srgbClr val="627272">
              <a:alpha val="50000"/>
            </a:srgbClr>
          </a:solidFill>
        </p:spPr>
        <p:txBody>
          <a:bodyPr/>
          <a:lstStyle/>
          <a:p>
            <a:endParaRPr 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3DBDBCD-200D-0571-2EB4-CCFF2BD40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618288"/>
              </p:ext>
            </p:extLst>
          </p:nvPr>
        </p:nvGraphicFramePr>
        <p:xfrm>
          <a:off x="3231527" y="1578635"/>
          <a:ext cx="6921632" cy="4288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81708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05" y="354765"/>
            <a:ext cx="5278515" cy="1137607"/>
          </a:xfrm>
        </p:spPr>
        <p:txBody>
          <a:bodyPr/>
          <a:lstStyle/>
          <a:p>
            <a:r>
              <a:rPr lang="en-US" sz="3600" dirty="0"/>
              <a:t>Info &amp; Resources</a:t>
            </a:r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404094-7C8D-9DBF-DECC-011A1ECF264C}"/>
              </a:ext>
            </a:extLst>
          </p:cNvPr>
          <p:cNvSpPr txBox="1"/>
          <p:nvPr/>
        </p:nvSpPr>
        <p:spPr>
          <a:xfrm>
            <a:off x="2326476" y="1847135"/>
            <a:ext cx="9062213" cy="415498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 dirty="0"/>
              <a:t>Density &amp; Intensity of Development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sz="1400" dirty="0"/>
              <a:t>The total allowable units may be constrained by:</a:t>
            </a: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sz="1200" dirty="0"/>
              <a:t>Requirements for parking, landscaping, and other site requirements; and</a:t>
            </a: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sz="1200" dirty="0"/>
              <a:t>Site constraints such as wetlands, rare plants, visual </a:t>
            </a:r>
            <a:r>
              <a:rPr lang="en-US" sz="1400" dirty="0"/>
              <a:t>corridors, archaeological resources, etc.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sz="1400" dirty="0"/>
              <a:t>Total allowable units may be increased as follows:</a:t>
            </a: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sz="1200" dirty="0"/>
              <a:t>The State requires 2 additional detached ADUs for all multi-family projects, and one ADU and one Junior ADU for each dwelling unit in a subdivision; and</a:t>
            </a: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sz="1200" dirty="0"/>
              <a:t>Affordable and inclusionary housing requirements can result in a significant density bonus. </a:t>
            </a:r>
          </a:p>
          <a:p>
            <a:r>
              <a:rPr lang="en-US" sz="1400" b="1" dirty="0"/>
              <a:t>Permitting Information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sz="1400" dirty="0"/>
              <a:t>All multifamily projects require a Use Permit &amp; Design Review, all Coastal Zone projects require a Coastal Development Permit. </a:t>
            </a: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sz="1200" dirty="0"/>
              <a:t>Citywide Design Guidelines </a:t>
            </a:r>
            <a:r>
              <a:rPr lang="en-US" sz="12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https://www.city.fortbragg.com/home/showpublisheddocument/3324/637890863791570000</a:t>
            </a:r>
            <a:endParaRPr lang="en-US" sz="1200" dirty="0">
              <a:solidFill>
                <a:srgbClr val="0070C0"/>
              </a:solidFill>
            </a:endParaRP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sz="1200" dirty="0"/>
              <a:t>Multi-Family Specific Land Use Standards:</a:t>
            </a: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sz="1200" dirty="0"/>
              <a:t>Coastal: </a:t>
            </a:r>
            <a:r>
              <a:rPr lang="en-US" sz="12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https://www.codepublishing.com/CA/FortBragg/#!/LUC17/FortBraggLUC174/FortBraggLUC1742.html#17.42.120</a:t>
            </a:r>
            <a:endParaRPr lang="en-US" sz="1200" dirty="0">
              <a:solidFill>
                <a:srgbClr val="0070C0"/>
              </a:solidFill>
            </a:endParaRPr>
          </a:p>
          <a:p>
            <a:pPr marL="742932" lvl="1" indent="-285744">
              <a:buFont typeface="Arial" panose="020B0604020202020204" pitchFamily="34" charset="0"/>
              <a:buChar char="•"/>
            </a:pPr>
            <a:r>
              <a:rPr lang="en-US" sz="1200" dirty="0"/>
              <a:t>Inland: </a:t>
            </a:r>
            <a:r>
              <a:rPr lang="en-US" sz="1200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https://www.codepublishing.com/CA/FortBragg/#!/LUC18/FortBraggLUC184/FortBraggLUC1842.html#18.42.120</a:t>
            </a:r>
            <a:endParaRPr lang="en-US" sz="1200" dirty="0">
              <a:solidFill>
                <a:srgbClr val="0070C0"/>
              </a:solidFill>
            </a:endParaRP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sz="1400" dirty="0"/>
              <a:t>All multifamily projects require review under CEQA through either a Negative Declaration (ND), Mitigated Negative Declaration (MND) or Environmental Impact Report (EIR).  Some affordable housing projects may be exempt from CEQA.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sz="1400" dirty="0"/>
              <a:t>Coastal Development Permits are administered through the City of Fort Bragg; however, some projects may be appealable to the California Coastal Commission.</a:t>
            </a:r>
          </a:p>
        </p:txBody>
      </p:sp>
    </p:spTree>
    <p:extLst>
      <p:ext uri="{BB962C8B-B14F-4D97-AF65-F5344CB8AC3E}">
        <p14:creationId xmlns:p14="http://schemas.microsoft.com/office/powerpoint/2010/main" val="38221741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505" y="354765"/>
            <a:ext cx="5278515" cy="2862225"/>
          </a:xfrm>
        </p:spPr>
        <p:txBody>
          <a:bodyPr/>
          <a:lstStyle/>
          <a:p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Coastal Zone Parcels </a:t>
            </a:r>
            <a:br>
              <a:rPr lang="en-US" dirty="0"/>
            </a:br>
            <a:r>
              <a:rPr lang="en-US" sz="2800" dirty="0"/>
              <a:t>&gt;.5 acres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404094-7C8D-9DBF-DECC-011A1ECF264C}"/>
              </a:ext>
            </a:extLst>
          </p:cNvPr>
          <p:cNvSpPr txBox="1"/>
          <p:nvPr/>
        </p:nvSpPr>
        <p:spPr>
          <a:xfrm>
            <a:off x="685637" y="3436617"/>
            <a:ext cx="11506363" cy="2031325"/>
          </a:xfrm>
          <a:prstGeom prst="rect">
            <a:avLst/>
          </a:prstGeom>
          <a:solidFill>
            <a:srgbClr val="3E7090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Parcels in the Coastal Zone are generally more difficult to develop.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Resource studies always required: botanical study, wetland study, archaeological study.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Resource Studies sometimes required: visual analysis, traffic analysis, geotechnical analysis.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Coastal Development Permit, Use Permit are Design Review Permit always required.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Projects are appealable to the City Council and the Coastal Commission, although appeals are rare.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Plan on a 6 month to a year or more planning process depending on project complexity. </a:t>
            </a:r>
          </a:p>
          <a:p>
            <a:pPr marL="285744" indent="-285744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Some of the City’s nicest and largest vacant parcels are in the Coastal Zone.  </a:t>
            </a:r>
          </a:p>
        </p:txBody>
      </p:sp>
    </p:spTree>
    <p:extLst>
      <p:ext uri="{BB962C8B-B14F-4D97-AF65-F5344CB8AC3E}">
        <p14:creationId xmlns:p14="http://schemas.microsoft.com/office/powerpoint/2010/main" val="2745237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Title 558">
            <a:extLst>
              <a:ext uri="{FF2B5EF4-FFF2-40B4-BE49-F238E27FC236}">
                <a16:creationId xmlns:a16="http://schemas.microsoft.com/office/drawing/2014/main" id="{0DE1AE44-1E98-4843-AABC-CB5A884A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85" y="2370860"/>
            <a:ext cx="5027763" cy="872672"/>
          </a:xfrm>
        </p:spPr>
        <p:txBody>
          <a:bodyPr/>
          <a:lstStyle/>
          <a:p>
            <a:r>
              <a:rPr lang="en-US" dirty="0"/>
              <a:t>Coastal Zone</a:t>
            </a:r>
            <a:br>
              <a:rPr lang="en-US" dirty="0"/>
            </a:br>
            <a:r>
              <a:rPr lang="en-US" dirty="0"/>
              <a:t>Properties @ a Glance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1200" dirty="0"/>
              <a:t>South to North In the Coastal Zone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A86B2B-FDA0-D06C-BE5C-ACA67B7703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5316" y="1089761"/>
            <a:ext cx="7169189" cy="504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002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Title 558">
            <a:extLst>
              <a:ext uri="{FF2B5EF4-FFF2-40B4-BE49-F238E27FC236}">
                <a16:creationId xmlns:a16="http://schemas.microsoft.com/office/drawing/2014/main" id="{0DE1AE44-1E98-4843-AABC-CB5A884A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85" y="2370860"/>
            <a:ext cx="5027763" cy="872672"/>
          </a:xfrm>
        </p:spPr>
        <p:txBody>
          <a:bodyPr/>
          <a:lstStyle/>
          <a:p>
            <a:r>
              <a:rPr lang="en-US" dirty="0"/>
              <a:t>Coastal Zone </a:t>
            </a:r>
            <a:br>
              <a:rPr lang="en-US" dirty="0"/>
            </a:br>
            <a:r>
              <a:rPr lang="en-US" dirty="0"/>
              <a:t>Properties @ a Glance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1200" dirty="0"/>
              <a:t>South to North In the Coastal Zone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0BBF1C6-5091-D1CC-8F8A-7216F7EB6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5685" y="208648"/>
            <a:ext cx="6859820" cy="6287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2378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EFF40-D6AB-7902-F4C2-C3862C002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540649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PROPERTY – </a:t>
            </a:r>
            <a:r>
              <a:rPr lang="es-ES" dirty="0">
                <a:solidFill>
                  <a:srgbClr val="3E7090"/>
                </a:solidFill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1250 Del Mar Dr.  </a:t>
            </a:r>
            <a:endParaRPr lang="en-US" dirty="0">
              <a:solidFill>
                <a:srgbClr val="3E7090"/>
              </a:solidFill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BFB41A-784A-D288-9DE9-0C30A38E5A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2015" y="1221987"/>
            <a:ext cx="5157787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Zoning &amp; Permitting Requirements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26F533-5EA6-822C-729E-BF8F3E8B4E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8213" y="1781355"/>
            <a:ext cx="5157787" cy="3530276"/>
          </a:xfrm>
        </p:spPr>
        <p:txBody>
          <a:bodyPr>
            <a:normAutofit fontScale="92500"/>
          </a:bodyPr>
          <a:lstStyle/>
          <a:p>
            <a:r>
              <a:rPr lang="en-US" sz="17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Split Zoned. Max development it 351 units + 2 ADUs. </a:t>
            </a:r>
          </a:p>
          <a:p>
            <a:pPr lvl="1"/>
            <a:r>
              <a:rPr lang="en-US" sz="13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9 acres of Visitor Serving Commercial 24 units per acre; 216 units.</a:t>
            </a:r>
          </a:p>
          <a:p>
            <a:pPr lvl="1"/>
            <a:r>
              <a:rPr lang="en-US" sz="13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9 acres of High Density Residential 15 Units per acre; 135 units. </a:t>
            </a:r>
          </a:p>
          <a:p>
            <a:r>
              <a:rPr lang="en-US" sz="15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Coastal Zone – Coastal Development Permit &amp; Use Permit Required. </a:t>
            </a:r>
          </a:p>
          <a:p>
            <a:pPr marL="0" indent="0">
              <a:buNone/>
            </a:pPr>
            <a:r>
              <a:rPr lang="en-US" sz="1700" b="1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Information</a:t>
            </a:r>
          </a:p>
          <a:p>
            <a:pPr lvl="1"/>
            <a:r>
              <a:rPr lang="en-US" sz="13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Botanical reports completed in mid 2010s, no botanical issues identified. </a:t>
            </a:r>
          </a:p>
          <a:p>
            <a:pPr lvl="1"/>
            <a:r>
              <a:rPr lang="en-US" sz="13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Visual Impact Analysis required.</a:t>
            </a:r>
          </a:p>
          <a:p>
            <a:pPr lvl="1"/>
            <a:r>
              <a:rPr lang="en-US" sz="13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Traffic study required, known capacity issues on Ocean View Drive, no other access possible to parcel per Caltrans. </a:t>
            </a:r>
          </a:p>
          <a:p>
            <a:pPr lvl="1"/>
            <a:r>
              <a:rPr lang="en-US" sz="13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Expect significant community opposition unless the project is well designed with minimal visual impacts.   </a:t>
            </a:r>
          </a:p>
          <a:p>
            <a:pPr lvl="1"/>
            <a:r>
              <a:rPr lang="en-US" sz="1300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Project will likely require an EIR. 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BA596A-CD4A-63F2-9545-0CA54623D9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255861"/>
            <a:ext cx="5183188" cy="449563"/>
          </a:xfrm>
        </p:spPr>
        <p:txBody>
          <a:bodyPr>
            <a:normAutofit/>
          </a:bodyPr>
          <a:lstStyle/>
          <a:p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Parcel Size Dimensions, Parcel Map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1A4F89-8EF1-A7C3-54FA-9E40873D91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1827597"/>
            <a:ext cx="5183188" cy="15028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>
                <a:latin typeface="Segoe UI Historic" panose="020B0502040204020203" pitchFamily="34" charset="0"/>
                <a:ea typeface="Segoe UI Historic" panose="020B0502040204020203" pitchFamily="34" charset="0"/>
                <a:cs typeface="Segoe UI Historic" panose="020B0502040204020203" pitchFamily="34" charset="0"/>
              </a:rPr>
              <a:t>18 acres</a:t>
            </a:r>
          </a:p>
          <a:p>
            <a:endParaRPr lang="en-US" dirty="0">
              <a:latin typeface="Segoe UI Historic" panose="020B0502040204020203" pitchFamily="34" charset="0"/>
              <a:ea typeface="Segoe UI Historic" panose="020B0502040204020203" pitchFamily="34" charset="0"/>
              <a:cs typeface="Segoe UI Historic" panose="020B0502040204020203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DD60B6-81D8-26DE-F45D-DA245A78170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>
            <a:off x="35945" y="5311634"/>
            <a:ext cx="12120113" cy="15463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8C8C347-7B24-0A79-8CC2-2CA1BF6804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52408" y="1781357"/>
            <a:ext cx="4690069" cy="3508937"/>
          </a:xfrm>
          <a:prstGeom prst="rect">
            <a:avLst/>
          </a:prstGeom>
        </p:spPr>
      </p:pic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B82CA5E-ED77-6ABE-9D26-A459C36C5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7CAC5-0026-46FA-BA1B-30363F290340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5947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87">
      <a:dk1>
        <a:srgbClr val="000000"/>
      </a:dk1>
      <a:lt1>
        <a:srgbClr val="FFFFFF"/>
      </a:lt1>
      <a:dk2>
        <a:srgbClr val="BBAA9C"/>
      </a:dk2>
      <a:lt2>
        <a:srgbClr val="E7E6E6"/>
      </a:lt2>
      <a:accent1>
        <a:srgbClr val="668A60"/>
      </a:accent1>
      <a:accent2>
        <a:srgbClr val="702128"/>
      </a:accent2>
      <a:accent3>
        <a:srgbClr val="46708C"/>
      </a:accent3>
      <a:accent4>
        <a:srgbClr val="BB2606"/>
      </a:accent4>
      <a:accent5>
        <a:srgbClr val="F1910F"/>
      </a:accent5>
      <a:accent6>
        <a:srgbClr val="FBD5AD"/>
      </a:accent6>
      <a:hlink>
        <a:srgbClr val="6F2127"/>
      </a:hlink>
      <a:folHlink>
        <a:srgbClr val="BB2606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45300960_Win32.potx" id="{05C05B2A-1785-40C9-B8F7-D31D6D5CB380}" vid="{9F0EE0D9-7B27-432E-B851-47307B31DFEF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{D0CE8290-A428-4392-B8C6-4A681194BCAC}tf45300960_win32</Template>
  <TotalTime>4736</TotalTime>
  <Words>2208</Words>
  <Application>Microsoft Office PowerPoint</Application>
  <PresentationFormat>Widescreen</PresentationFormat>
  <Paragraphs>289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Calibri</vt:lpstr>
      <vt:lpstr>Segoe UI</vt:lpstr>
      <vt:lpstr>Segoe UI Historic</vt:lpstr>
      <vt:lpstr>Segoe UI Light</vt:lpstr>
      <vt:lpstr>Office Theme</vt:lpstr>
      <vt:lpstr>Custom Design</vt:lpstr>
      <vt:lpstr>City of Fort Bragg   Vacant Parcels for Housing  &gt;.5 acres</vt:lpstr>
      <vt:lpstr>Find the right parcel for your residential project. </vt:lpstr>
      <vt:lpstr>Planning Process </vt:lpstr>
      <vt:lpstr>Project Costs &amp; Timing </vt:lpstr>
      <vt:lpstr>Info &amp; Resources</vt:lpstr>
      <vt:lpstr>   Coastal Zone Parcels  &gt;.5 acres</vt:lpstr>
      <vt:lpstr>Coastal Zone Properties @ a Glance  South to North In the Coastal Zone</vt:lpstr>
      <vt:lpstr>Coastal Zone  Properties @ a Glance  South to North In the Coastal Zone</vt:lpstr>
      <vt:lpstr>PROPERTY – 1250 Del Mar Dr.  </vt:lpstr>
      <vt:lpstr>PROPERTY – 1250 Del Mar Dr. #2.  </vt:lpstr>
      <vt:lpstr>PROPERTY – 300, 350, 250 &amp; 200 Ocean View Dr</vt:lpstr>
      <vt:lpstr>PROPERTY – 180 Boatyard Drive.  </vt:lpstr>
      <vt:lpstr>PROPERTY – 100 E Oceanview Dr.  </vt:lpstr>
      <vt:lpstr>PROPERTY – 1151 S Main Street.  </vt:lpstr>
      <vt:lpstr>PROPERTY – 1190 S Main Street.  </vt:lpstr>
      <vt:lpstr>PROPERTY – 860 Hazelwood St. </vt:lpstr>
      <vt:lpstr>PROPERTY – 401 N Harbor Dr.  </vt:lpstr>
      <vt:lpstr>PROPERTY – 700 River Street.  </vt:lpstr>
      <vt:lpstr>PROPERTY – 320 S Main St.  </vt:lpstr>
      <vt:lpstr>PROPERTY – 1020 Glass Beach Drive.  </vt:lpstr>
      <vt:lpstr>PROPERTY – 920 Steward Street.  </vt:lpstr>
      <vt:lpstr>   Inland Zone Parcels  &gt;.5 acres</vt:lpstr>
      <vt:lpstr>Inland Area Properties @  a Glance  South to North In the Inland Zone</vt:lpstr>
      <vt:lpstr>PROPERTY – 251 S Franklin Street</vt:lpstr>
      <vt:lpstr>PROPERTY – 970 E Chestnut &amp; 553 S Lincoln</vt:lpstr>
      <vt:lpstr>PROPERTY – 255 HAROLD ST &amp; 605 MAPLE ST</vt:lpstr>
      <vt:lpstr>PROPERTY – 475 Lincoln Street</vt:lpstr>
      <vt:lpstr>PROPERTY – 101 California Way &amp; 31451 Sherwood RD</vt:lpstr>
      <vt:lpstr>PROPERTY – 211 PUDDING CREEK RD</vt:lpstr>
      <vt:lpstr>For More Information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City of Fort Bragg   Vacant Parcels  &gt;.5 acres</dc:title>
  <dc:creator>Marie Jones</dc:creator>
  <cp:lastModifiedBy>McCormick, Sarah</cp:lastModifiedBy>
  <cp:revision>1</cp:revision>
  <cp:lastPrinted>2023-07-26T21:43:06Z</cp:lastPrinted>
  <dcterms:created xsi:type="dcterms:W3CDTF">2023-07-24T18:44:40Z</dcterms:created>
  <dcterms:modified xsi:type="dcterms:W3CDTF">2024-02-08T20:49:10Z</dcterms:modified>
</cp:coreProperties>
</file>